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p15="http://schemas.microsoft.com/office/powerpoint/2012/main"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797675" cy="992505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CC00CC"/>
    <a:srgbClr val="FF6600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40" d="100"/>
          <a:sy n="40" d="100"/>
        </p:scale>
        <p:origin x="828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B2872D3-FAAE-C79F-BBEF-31D71F6AA48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DC41C25F-93FD-EB95-CB5E-87D811DFB3D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1CABF26-5E85-83EB-5781-50B9E3D89D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A6AFAD-9EB9-46CF-8D00-722BB9B50BD6}" type="datetimeFigureOut">
              <a:rPr lang="de-DE" smtClean="0"/>
              <a:t>26.03.2025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D5A7195-96F1-8BBE-80B7-3AB4D189F7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E2E1852-1034-160B-0912-6FF5160D8F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F0849-4555-4123-B964-2D161E50E21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547557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657CE31-5541-0DD0-2752-97BC63157A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8B663A91-D371-44D3-F312-194D00491BB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5F166EA-85F2-B3A8-3054-9446280D63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A6AFAD-9EB9-46CF-8D00-722BB9B50BD6}" type="datetimeFigureOut">
              <a:rPr lang="de-DE" smtClean="0"/>
              <a:t>26.03.2025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90658AFD-CDBD-065C-59BF-0890FCCC40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706BCB1-EBA0-17B9-2C4C-4EC7CEF513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F0849-4555-4123-B964-2D161E50E21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09071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D0C6011C-B27B-ACE9-4944-7941E4D6CF8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C3552DEE-3282-B594-23E8-9F06A4C96ED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C719E80-B4C1-7BD1-C7A9-9CE7CC7EC0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A6AFAD-9EB9-46CF-8D00-722BB9B50BD6}" type="datetimeFigureOut">
              <a:rPr lang="de-DE" smtClean="0"/>
              <a:t>26.03.2025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9F1ABB4-2D54-CBFE-5F43-02691F4CF2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F5A2D80-DC04-1A2B-785D-642A2AC970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F0849-4555-4123-B964-2D161E50E21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754387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354636B-0A9B-7359-4025-5C10A2656C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C31C188-D445-DC6E-34C8-38818CAF62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86BE255-C858-9A3C-984C-BC8DC28189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A6AFAD-9EB9-46CF-8D00-722BB9B50BD6}" type="datetimeFigureOut">
              <a:rPr lang="de-DE" smtClean="0"/>
              <a:t>26.03.2025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96AB77B-5F7B-56D4-BF48-F660DAE290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21390A8-2D5C-9D75-4C2D-BD2E1DD9B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F0849-4555-4123-B964-2D161E50E21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885055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0530A6B-66EA-930F-F988-F12BAD1595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4520BFCC-9F0F-5243-1B8D-034FFC8B48E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2F34291-4B40-DB14-73EE-69B1D7EA73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A6AFAD-9EB9-46CF-8D00-722BB9B50BD6}" type="datetimeFigureOut">
              <a:rPr lang="de-DE" smtClean="0"/>
              <a:t>26.03.2025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6B1232E-8C09-F257-AC3F-5200B90534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734951D-BC95-88E8-381C-F8EFC8E4D8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F0849-4555-4123-B964-2D161E50E21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074051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3C9D7E6-40F9-1C57-457F-F40B89E6A2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09E49E5-71BD-9B4B-4A55-6E752242419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A4828CF6-FEA6-D369-BE59-29BABF026A4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06F1200B-C743-0993-B613-6B9910C1CB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A6AFAD-9EB9-46CF-8D00-722BB9B50BD6}" type="datetimeFigureOut">
              <a:rPr lang="de-DE" smtClean="0"/>
              <a:t>26.03.2025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73911E04-78E6-62A2-79C4-2A37030AD6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8DF82F5D-F064-8478-9874-30806561B4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F0849-4555-4123-B964-2D161E50E21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187116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3CD8697-EF4B-38D6-F57A-2C8E2E719B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5952C148-408C-A4AB-A57B-8EE8FF44FE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EA73774B-7DD4-08D4-04FE-3E2F102E219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3E28ED02-F47F-31C7-38D7-0399FE708F6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BEF052E7-E70B-BA30-1D29-DAAEC2B7F53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DAE7C832-55A4-A5D4-EB23-30E52D20F0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A6AFAD-9EB9-46CF-8D00-722BB9B50BD6}" type="datetimeFigureOut">
              <a:rPr lang="de-DE" smtClean="0"/>
              <a:t>26.03.2025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3306ED20-3787-0030-7076-95062F053B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26B20253-654E-9EC2-72BF-9BCD20018F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F0849-4555-4123-B964-2D161E50E21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227410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6EEC1B6-A238-E888-89C5-DC38C179B4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AEB9ACA6-4D6E-6042-6C54-237A5CDB0B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A6AFAD-9EB9-46CF-8D00-722BB9B50BD6}" type="datetimeFigureOut">
              <a:rPr lang="de-DE" smtClean="0"/>
              <a:t>26.03.2025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E2D5DC88-F98F-4D92-B1F7-724303F504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D3EF9FA7-FB81-2900-85C1-0BF24E50FE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F0849-4555-4123-B964-2D161E50E21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751541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93B46795-4C42-9974-F49D-A3B608B313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A6AFAD-9EB9-46CF-8D00-722BB9B50BD6}" type="datetimeFigureOut">
              <a:rPr lang="de-DE" smtClean="0"/>
              <a:t>26.03.2025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6D9CAAAC-FCDB-28BC-1590-E88ECC366C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2E16ED7E-0B2D-603D-1E7B-9FC15B41A6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F0849-4555-4123-B964-2D161E50E21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181723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11B505B-A06D-B593-1544-A655D06D53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C385541-A947-CE42-C603-1D20F8EC8E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39E7BCAF-A034-4CAE-685B-82427E21BF1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EE8F65E1-2909-846F-6D81-033A73F501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A6AFAD-9EB9-46CF-8D00-722BB9B50BD6}" type="datetimeFigureOut">
              <a:rPr lang="de-DE" smtClean="0"/>
              <a:t>26.03.2025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01DF54C8-51E7-9FAE-9DCE-1E3BAAA891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ACE75FEA-B559-2F3B-6E54-FC280CC935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F0849-4555-4123-B964-2D161E50E21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968243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37935C5-9A72-5EA2-791F-AD48FDE8F9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66E27605-F75F-2599-50B5-FF850AB9B9B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0340367D-E2F0-EC82-7FE7-8C4F4BC49E2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AB9959E2-F336-D470-09E0-4619E814AF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A6AFAD-9EB9-46CF-8D00-722BB9B50BD6}" type="datetimeFigureOut">
              <a:rPr lang="de-DE" smtClean="0"/>
              <a:t>26.03.2025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C4FBCF5B-500A-0BF5-7F5F-E2E490E88F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696279C2-C455-D8A8-5F10-F9C2548DEA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F0849-4555-4123-B964-2D161E50E21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17470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95991409-2927-B7DA-9D8A-DAE8294836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Trabalhar com o formato Mastertitel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5665724F-406D-8007-09EA-2A30DFA2DB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Terceira página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Primeira página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84C1412-A322-C1F6-CDF3-9BC93039FDB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A6AFAD-9EB9-46CF-8D00-722BB9B50BD6}" type="datetimeFigureOut">
              <a:rPr lang="de-DE" smtClean="0"/>
              <a:t>26.03.2025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05D5574-3300-4DED-9EE0-A4CCD65BD9A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2A4954F-9525-8093-50D8-E7551BA0376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4F0849-4555-4123-B964-2D161E50E217}" type="slidenum">
              <a:rPr lang="de-DE" smtClean="0"/>
              <a:t>Nº.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088535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Wolke 3">
            <a:extLst>
              <a:ext uri="{FF2B5EF4-FFF2-40B4-BE49-F238E27FC236}">
                <a16:creationId xmlns:a16="http://schemas.microsoft.com/office/drawing/2014/main" id="{E93F205F-6B63-2772-1612-4D0D7C599771}"/>
              </a:ext>
            </a:extLst>
          </p:cNvPr>
          <p:cNvSpPr/>
          <p:nvPr/>
        </p:nvSpPr>
        <p:spPr>
          <a:xfrm>
            <a:off x="3781425" y="2174734"/>
            <a:ext cx="4610100" cy="2157767"/>
          </a:xfrm>
          <a:prstGeom prst="cloud">
            <a:avLst/>
          </a:prstGeom>
          <a:solidFill>
            <a:srgbClr val="FFFFCC"/>
          </a:solidFill>
          <a:ln w="3810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67963651-F06B-6970-17A2-39169B1C3376}"/>
              </a:ext>
            </a:extLst>
          </p:cNvPr>
          <p:cNvSpPr txBox="1"/>
          <p:nvPr/>
        </p:nvSpPr>
        <p:spPr>
          <a:xfrm>
            <a:off x="4457213" y="2633123"/>
            <a:ext cx="3124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400" b="1" dirty="0">
                <a:latin typeface="Lucida Sans" panose="020B0602030504020204" pitchFamily="34" charset="0"/>
              </a:rPr>
              <a:t>A pertença </a:t>
            </a:r>
            <a:r>
              <a:rPr lang="de-DE" sz="2400" b="1" dirty="0" err="1">
                <a:latin typeface="Lucida Sans" panose="020B0602030504020204" pitchFamily="34" charset="0"/>
              </a:rPr>
              <a:t>precisa de </a:t>
            </a:r>
            <a:r>
              <a:rPr lang="de-DE" sz="2400" b="1" dirty="0" err="1">
                <a:latin typeface="Lucida Sans" panose="020B0602030504020204" pitchFamily="34" charset="0"/>
              </a:rPr>
              <a:t>sinais </a:t>
            </a:r>
            <a:r>
              <a:rPr lang="de-DE" sz="2400" b="1" dirty="0" err="1">
                <a:latin typeface="Lucida Sans" panose="020B0602030504020204" pitchFamily="34" charset="0"/>
              </a:rPr>
              <a:t>concretos</a:t>
            </a:r>
            <a:endParaRPr lang="de-DE" sz="2400" b="1" dirty="0">
              <a:latin typeface="Lucida Sans" panose="020B0602030504020204" pitchFamily="34" charset="0"/>
            </a:endParaRPr>
          </a:p>
        </p:txBody>
      </p:sp>
      <p:sp>
        <p:nvSpPr>
          <p:cNvPr id="6" name="Wolke 5">
            <a:extLst>
              <a:ext uri="{FF2B5EF4-FFF2-40B4-BE49-F238E27FC236}">
                <a16:creationId xmlns:a16="http://schemas.microsoft.com/office/drawing/2014/main" id="{514BD42A-4517-3183-491F-386DCB8C32F6}"/>
              </a:ext>
            </a:extLst>
          </p:cNvPr>
          <p:cNvSpPr/>
          <p:nvPr/>
        </p:nvSpPr>
        <p:spPr>
          <a:xfrm>
            <a:off x="8639174" y="276404"/>
            <a:ext cx="2847975" cy="1847671"/>
          </a:xfrm>
          <a:prstGeom prst="cloud">
            <a:avLst/>
          </a:prstGeom>
          <a:solidFill>
            <a:srgbClr val="FFFFCC"/>
          </a:solidFill>
          <a:ln w="3810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EEA4CA12-7BDA-5780-A543-25CE795FE27C}"/>
              </a:ext>
            </a:extLst>
          </p:cNvPr>
          <p:cNvSpPr txBox="1"/>
          <p:nvPr/>
        </p:nvSpPr>
        <p:spPr>
          <a:xfrm>
            <a:off x="9068781" y="550604"/>
            <a:ext cx="248377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>
                <a:latin typeface="Lucida Sans" panose="020B0602030504020204" pitchFamily="34" charset="0"/>
              </a:rPr>
              <a:t>Participação em </a:t>
            </a:r>
            <a:br>
              <a:rPr lang="fr-FR" b="1" dirty="0">
                <a:latin typeface="Lucida Sans" panose="020B0602030504020204" pitchFamily="34" charset="0"/>
              </a:rPr>
            </a:br>
            <a:r>
              <a:rPr lang="fr-FR" b="1" dirty="0">
                <a:latin typeface="Lucida Sans" panose="020B0602030504020204" pitchFamily="34" charset="0"/>
              </a:rPr>
              <a:t>reuniões,</a:t>
            </a:r>
            <a:br>
              <a:rPr lang="fr-FR" b="1" dirty="0">
                <a:latin typeface="Lucida Sans" panose="020B0602030504020204" pitchFamily="34" charset="0"/>
              </a:rPr>
            </a:br>
            <a:r>
              <a:rPr lang="fr-FR" b="1" dirty="0">
                <a:latin typeface="Lucida Sans" panose="020B0602030504020204" pitchFamily="34" charset="0"/>
              </a:rPr>
              <a:t>por exemplo</a:t>
            </a:r>
            <a:br>
              <a:rPr lang="fr-FR" b="1" dirty="0">
                <a:latin typeface="Lucida Sans" panose="020B0602030504020204" pitchFamily="34" charset="0"/>
              </a:rPr>
            </a:br>
            <a:r>
              <a:rPr lang="fr-FR" b="1" dirty="0">
                <a:latin typeface="Lucida Sans" panose="020B0602030504020204" pitchFamily="34" charset="0"/>
              </a:rPr>
              <a:t>jornadas de formação</a:t>
            </a:r>
            <a:endParaRPr lang="fr-FR" dirty="0">
              <a:latin typeface="Lucida Sans" panose="020B0602030504020204" pitchFamily="34" charset="0"/>
            </a:endParaRPr>
          </a:p>
        </p:txBody>
      </p:sp>
      <p:sp>
        <p:nvSpPr>
          <p:cNvPr id="10" name="Pfeil: gebogen 9">
            <a:extLst>
              <a:ext uri="{FF2B5EF4-FFF2-40B4-BE49-F238E27FC236}">
                <a16:creationId xmlns:a16="http://schemas.microsoft.com/office/drawing/2014/main" id="{B56DF0A6-5DD4-0C61-F551-3483C810AF32}"/>
              </a:ext>
            </a:extLst>
          </p:cNvPr>
          <p:cNvSpPr/>
          <p:nvPr/>
        </p:nvSpPr>
        <p:spPr>
          <a:xfrm flipH="1" flipV="1">
            <a:off x="9563098" y="1704975"/>
            <a:ext cx="371476" cy="857250"/>
          </a:xfrm>
          <a:prstGeom prst="bentArrow">
            <a:avLst>
              <a:gd name="adj1" fmla="val 25000"/>
              <a:gd name="adj2" fmla="val 25000"/>
              <a:gd name="adj3" fmla="val 25000"/>
              <a:gd name="adj4" fmla="val 40302"/>
            </a:avLst>
          </a:prstGeom>
          <a:solidFill>
            <a:srgbClr val="FFFF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tx1"/>
              </a:solidFill>
            </a:endParaRPr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C3821302-0C4F-FF62-12E8-9F06F5F4B9DE}"/>
              </a:ext>
            </a:extLst>
          </p:cNvPr>
          <p:cNvSpPr txBox="1"/>
          <p:nvPr/>
        </p:nvSpPr>
        <p:spPr>
          <a:xfrm>
            <a:off x="8135245" y="2276475"/>
            <a:ext cx="153905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>
                <a:solidFill>
                  <a:schemeClr val="bg1"/>
                </a:solidFill>
                <a:latin typeface="Lucida Sans" panose="020B0602030504020204" pitchFamily="34" charset="0"/>
              </a:rPr>
              <a:t>Para </a:t>
            </a:r>
            <a:r>
              <a:rPr lang="de-DE" sz="1600" dirty="0" err="1">
                <a:solidFill>
                  <a:schemeClr val="bg1"/>
                </a:solidFill>
                <a:latin typeface="Lucida Sans" panose="020B0602030504020204" pitchFamily="34" charset="0"/>
              </a:rPr>
              <a:t>atender</a:t>
            </a:r>
            <a:endParaRPr lang="de-DE" sz="1600" dirty="0">
              <a:solidFill>
                <a:schemeClr val="bg1"/>
              </a:solidFill>
              <a:latin typeface="Lucida Sans" panose="020B0602030504020204" pitchFamily="34" charset="0"/>
            </a:endParaRPr>
          </a:p>
        </p:txBody>
      </p:sp>
      <p:sp>
        <p:nvSpPr>
          <p:cNvPr id="12" name="Pfeil: gebogen 11">
            <a:extLst>
              <a:ext uri="{FF2B5EF4-FFF2-40B4-BE49-F238E27FC236}">
                <a16:creationId xmlns:a16="http://schemas.microsoft.com/office/drawing/2014/main" id="{DB189BC5-4F42-AC0A-C140-83BAB8AF6350}"/>
              </a:ext>
            </a:extLst>
          </p:cNvPr>
          <p:cNvSpPr/>
          <p:nvPr/>
        </p:nvSpPr>
        <p:spPr>
          <a:xfrm flipV="1">
            <a:off x="10591794" y="1704975"/>
            <a:ext cx="523876" cy="910054"/>
          </a:xfrm>
          <a:prstGeom prst="bentArrow">
            <a:avLst>
              <a:gd name="adj1" fmla="val 17308"/>
              <a:gd name="adj2" fmla="val 25000"/>
              <a:gd name="adj3" fmla="val 25000"/>
              <a:gd name="adj4" fmla="val 40302"/>
            </a:avLst>
          </a:prstGeom>
          <a:solidFill>
            <a:srgbClr val="FFFF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tx1"/>
              </a:solidFill>
            </a:endParaRPr>
          </a:p>
        </p:txBody>
      </p:sp>
      <p:sp>
        <p:nvSpPr>
          <p:cNvPr id="13" name="Textfeld 12">
            <a:extLst>
              <a:ext uri="{FF2B5EF4-FFF2-40B4-BE49-F238E27FC236}">
                <a16:creationId xmlns:a16="http://schemas.microsoft.com/office/drawing/2014/main" id="{D7B035C9-AA0B-AA68-EA78-0953F794D51D}"/>
              </a:ext>
            </a:extLst>
          </p:cNvPr>
          <p:cNvSpPr txBox="1"/>
          <p:nvPr/>
        </p:nvSpPr>
        <p:spPr>
          <a:xfrm>
            <a:off x="11097239" y="2286000"/>
            <a:ext cx="116358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 err="1">
                <a:solidFill>
                  <a:schemeClr val="bg1"/>
                </a:solidFill>
                <a:latin typeface="Lucida Sans" panose="020B0602030504020204" pitchFamily="34" charset="0"/>
              </a:rPr>
              <a:t>Falar</a:t>
            </a:r>
            <a:endParaRPr lang="de-DE" sz="1600" dirty="0">
              <a:solidFill>
                <a:schemeClr val="bg1"/>
              </a:solidFill>
              <a:latin typeface="Lucida Sans" panose="020B0602030504020204" pitchFamily="34" charset="0"/>
            </a:endParaRPr>
          </a:p>
        </p:txBody>
      </p:sp>
      <p:sp>
        <p:nvSpPr>
          <p:cNvPr id="14" name="Pfeil: nach unten 13">
            <a:extLst>
              <a:ext uri="{FF2B5EF4-FFF2-40B4-BE49-F238E27FC236}">
                <a16:creationId xmlns:a16="http://schemas.microsoft.com/office/drawing/2014/main" id="{B4CD64CD-E067-5640-C7AB-449CD9880A15}"/>
              </a:ext>
            </a:extLst>
          </p:cNvPr>
          <p:cNvSpPr/>
          <p:nvPr/>
        </p:nvSpPr>
        <p:spPr>
          <a:xfrm>
            <a:off x="10127225" y="1704975"/>
            <a:ext cx="160389" cy="1146380"/>
          </a:xfrm>
          <a:prstGeom prst="downArrow">
            <a:avLst/>
          </a:prstGeom>
          <a:solidFill>
            <a:srgbClr val="FFFF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5" name="Textfeld 14">
            <a:extLst>
              <a:ext uri="{FF2B5EF4-FFF2-40B4-BE49-F238E27FC236}">
                <a16:creationId xmlns:a16="http://schemas.microsoft.com/office/drawing/2014/main" id="{D45501CD-4AC8-8521-3C61-3DCCC1B59F83}"/>
              </a:ext>
            </a:extLst>
          </p:cNvPr>
          <p:cNvSpPr txBox="1"/>
          <p:nvPr/>
        </p:nvSpPr>
        <p:spPr>
          <a:xfrm>
            <a:off x="8851863" y="2694891"/>
            <a:ext cx="153905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00" dirty="0">
                <a:solidFill>
                  <a:schemeClr val="bg1"/>
                </a:solidFill>
                <a:latin typeface="Lucida Sans" panose="020B0602030504020204" pitchFamily="34" charset="0"/>
              </a:rPr>
              <a:t>Construção de </a:t>
            </a:r>
            <a:r>
              <a:rPr lang="de-DE" sz="1600" dirty="0" err="1">
                <a:solidFill>
                  <a:schemeClr val="bg1"/>
                </a:solidFill>
                <a:latin typeface="Lucida Sans" panose="020B0602030504020204" pitchFamily="34" charset="0"/>
              </a:rPr>
              <a:t>comunidades</a:t>
            </a:r>
            <a:endParaRPr lang="de-DE" sz="1600" dirty="0">
              <a:solidFill>
                <a:schemeClr val="bg1"/>
              </a:solidFill>
              <a:latin typeface="Lucida Sans" panose="020B0602030504020204" pitchFamily="34" charset="0"/>
            </a:endParaRPr>
          </a:p>
        </p:txBody>
      </p:sp>
      <p:sp>
        <p:nvSpPr>
          <p:cNvPr id="16" name="Pfeil: nach unten 15">
            <a:extLst>
              <a:ext uri="{FF2B5EF4-FFF2-40B4-BE49-F238E27FC236}">
                <a16:creationId xmlns:a16="http://schemas.microsoft.com/office/drawing/2014/main" id="{E778DCB8-8C1C-E545-B068-76C307DC15A4}"/>
              </a:ext>
            </a:extLst>
          </p:cNvPr>
          <p:cNvSpPr/>
          <p:nvPr/>
        </p:nvSpPr>
        <p:spPr>
          <a:xfrm>
            <a:off x="10368114" y="1709895"/>
            <a:ext cx="167150" cy="1141460"/>
          </a:xfrm>
          <a:prstGeom prst="downArrow">
            <a:avLst/>
          </a:prstGeom>
          <a:solidFill>
            <a:srgbClr val="FFFF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7" name="Textfeld 16">
            <a:extLst>
              <a:ext uri="{FF2B5EF4-FFF2-40B4-BE49-F238E27FC236}">
                <a16:creationId xmlns:a16="http://schemas.microsoft.com/office/drawing/2014/main" id="{41BF091D-8733-CC00-DAB3-A617BDDDB42F}"/>
              </a:ext>
            </a:extLst>
          </p:cNvPr>
          <p:cNvSpPr txBox="1"/>
          <p:nvPr/>
        </p:nvSpPr>
        <p:spPr>
          <a:xfrm>
            <a:off x="10310669" y="2698084"/>
            <a:ext cx="153905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00" dirty="0" err="1">
                <a:solidFill>
                  <a:schemeClr val="bg1"/>
                </a:solidFill>
                <a:latin typeface="Lucida Sans" panose="020B0602030504020204" pitchFamily="34" charset="0"/>
              </a:rPr>
              <a:t>Impulso </a:t>
            </a:r>
            <a:r>
              <a:rPr lang="de-DE" sz="1600" dirty="0">
                <a:solidFill>
                  <a:schemeClr val="bg1"/>
                </a:solidFill>
                <a:latin typeface="Lucida Sans" panose="020B0602030504020204" pitchFamily="34" charset="0"/>
              </a:rPr>
              <a:t>espiritual</a:t>
            </a:r>
          </a:p>
        </p:txBody>
      </p:sp>
      <p:sp>
        <p:nvSpPr>
          <p:cNvPr id="18" name="Wolke 17">
            <a:extLst>
              <a:ext uri="{FF2B5EF4-FFF2-40B4-BE49-F238E27FC236}">
                <a16:creationId xmlns:a16="http://schemas.microsoft.com/office/drawing/2014/main" id="{59D2900F-FE60-FD0E-CD22-A7263ADC133E}"/>
              </a:ext>
            </a:extLst>
          </p:cNvPr>
          <p:cNvSpPr/>
          <p:nvPr/>
        </p:nvSpPr>
        <p:spPr>
          <a:xfrm flipH="1">
            <a:off x="412961" y="312331"/>
            <a:ext cx="2847973" cy="1847671"/>
          </a:xfrm>
          <a:prstGeom prst="cloud">
            <a:avLst/>
          </a:prstGeom>
          <a:solidFill>
            <a:srgbClr val="FFFFCC"/>
          </a:solidFill>
          <a:ln w="3810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9" name="Textfeld 18">
            <a:extLst>
              <a:ext uri="{FF2B5EF4-FFF2-40B4-BE49-F238E27FC236}">
                <a16:creationId xmlns:a16="http://schemas.microsoft.com/office/drawing/2014/main" id="{892D61A7-2459-7CF4-98BA-10E2FFB4EFC8}"/>
              </a:ext>
            </a:extLst>
          </p:cNvPr>
          <p:cNvSpPr txBox="1"/>
          <p:nvPr/>
        </p:nvSpPr>
        <p:spPr>
          <a:xfrm>
            <a:off x="550458" y="827149"/>
            <a:ext cx="25336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b="1" dirty="0" err="1">
                <a:latin typeface="Lucida Sans" panose="020B0602030504020204" pitchFamily="34" charset="0"/>
              </a:rPr>
              <a:t>Testemunhos </a:t>
            </a:r>
            <a:r>
              <a:rPr lang="de-DE" b="1" dirty="0" err="1">
                <a:latin typeface="Lucida Sans" panose="020B0602030504020204" pitchFamily="34" charset="0"/>
              </a:rPr>
              <a:t>diários</a:t>
            </a:r>
            <a:endParaRPr lang="de-DE" b="1" dirty="0">
              <a:latin typeface="Lucida Sans" panose="020B0602030504020204" pitchFamily="34" charset="0"/>
            </a:endParaRPr>
          </a:p>
        </p:txBody>
      </p:sp>
      <p:sp>
        <p:nvSpPr>
          <p:cNvPr id="20" name="Pfeil: gebogen 19">
            <a:extLst>
              <a:ext uri="{FF2B5EF4-FFF2-40B4-BE49-F238E27FC236}">
                <a16:creationId xmlns:a16="http://schemas.microsoft.com/office/drawing/2014/main" id="{2C647669-4F50-7584-2AFB-1DB2D53D0A25}"/>
              </a:ext>
            </a:extLst>
          </p:cNvPr>
          <p:cNvSpPr/>
          <p:nvPr/>
        </p:nvSpPr>
        <p:spPr>
          <a:xfrm flipH="1" flipV="1">
            <a:off x="1285260" y="1767304"/>
            <a:ext cx="371476" cy="857250"/>
          </a:xfrm>
          <a:prstGeom prst="bentArrow">
            <a:avLst>
              <a:gd name="adj1" fmla="val 25000"/>
              <a:gd name="adj2" fmla="val 25000"/>
              <a:gd name="adj3" fmla="val 25000"/>
              <a:gd name="adj4" fmla="val 40302"/>
            </a:avLst>
          </a:prstGeom>
          <a:solidFill>
            <a:srgbClr val="FFFF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tx1"/>
              </a:solidFill>
            </a:endParaRPr>
          </a:p>
        </p:txBody>
      </p:sp>
      <p:sp>
        <p:nvSpPr>
          <p:cNvPr id="21" name="Textfeld 20">
            <a:extLst>
              <a:ext uri="{FF2B5EF4-FFF2-40B4-BE49-F238E27FC236}">
                <a16:creationId xmlns:a16="http://schemas.microsoft.com/office/drawing/2014/main" id="{2BE6CEB5-576A-F880-7D04-4D7696471307}"/>
              </a:ext>
            </a:extLst>
          </p:cNvPr>
          <p:cNvSpPr txBox="1"/>
          <p:nvPr/>
        </p:nvSpPr>
        <p:spPr>
          <a:xfrm>
            <a:off x="485973" y="2406994"/>
            <a:ext cx="89320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 err="1">
                <a:solidFill>
                  <a:schemeClr val="bg1"/>
                </a:solidFill>
                <a:latin typeface="Lucida Sans" panose="020B0602030504020204" pitchFamily="34" charset="0"/>
              </a:rPr>
              <a:t>Esperança</a:t>
            </a:r>
            <a:endParaRPr lang="de-DE" sz="1600" dirty="0">
              <a:solidFill>
                <a:schemeClr val="bg1"/>
              </a:solidFill>
              <a:latin typeface="Lucida Sans" panose="020B0602030504020204" pitchFamily="34" charset="0"/>
            </a:endParaRPr>
          </a:p>
        </p:txBody>
      </p:sp>
      <p:sp>
        <p:nvSpPr>
          <p:cNvPr id="22" name="Pfeil: nach unten 21">
            <a:extLst>
              <a:ext uri="{FF2B5EF4-FFF2-40B4-BE49-F238E27FC236}">
                <a16:creationId xmlns:a16="http://schemas.microsoft.com/office/drawing/2014/main" id="{7B2A6089-AB21-52F9-8294-E12AB28B9783}"/>
              </a:ext>
            </a:extLst>
          </p:cNvPr>
          <p:cNvSpPr/>
          <p:nvPr/>
        </p:nvSpPr>
        <p:spPr>
          <a:xfrm>
            <a:off x="1820811" y="1778534"/>
            <a:ext cx="160389" cy="1146380"/>
          </a:xfrm>
          <a:prstGeom prst="downArrow">
            <a:avLst/>
          </a:prstGeom>
          <a:solidFill>
            <a:srgbClr val="FFFF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3" name="Textfeld 22">
            <a:extLst>
              <a:ext uri="{FF2B5EF4-FFF2-40B4-BE49-F238E27FC236}">
                <a16:creationId xmlns:a16="http://schemas.microsoft.com/office/drawing/2014/main" id="{9CFC8F7E-4861-238A-50F6-CB0B80D35902}"/>
              </a:ext>
            </a:extLst>
          </p:cNvPr>
          <p:cNvSpPr txBox="1"/>
          <p:nvPr/>
        </p:nvSpPr>
        <p:spPr>
          <a:xfrm>
            <a:off x="1134707" y="2916520"/>
            <a:ext cx="153905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00" dirty="0" err="1">
                <a:solidFill>
                  <a:schemeClr val="bg1"/>
                </a:solidFill>
                <a:latin typeface="Lucida Sans" panose="020B0602030504020204" pitchFamily="34" charset="0"/>
              </a:rPr>
              <a:t>Otimismo </a:t>
            </a:r>
            <a:r>
              <a:rPr lang="de-DE" sz="1600" dirty="0" err="1">
                <a:solidFill>
                  <a:schemeClr val="bg1"/>
                </a:solidFill>
                <a:latin typeface="Lucida Sans" panose="020B0602030504020204" pitchFamily="34" charset="0"/>
              </a:rPr>
              <a:t>realista</a:t>
            </a:r>
            <a:endParaRPr lang="de-DE" sz="1600" dirty="0">
              <a:solidFill>
                <a:schemeClr val="bg1"/>
              </a:solidFill>
              <a:latin typeface="Lucida Sans" panose="020B0602030504020204" pitchFamily="34" charset="0"/>
            </a:endParaRPr>
          </a:p>
        </p:txBody>
      </p:sp>
      <p:sp>
        <p:nvSpPr>
          <p:cNvPr id="24" name="Pfeil: gebogen 23">
            <a:extLst>
              <a:ext uri="{FF2B5EF4-FFF2-40B4-BE49-F238E27FC236}">
                <a16:creationId xmlns:a16="http://schemas.microsoft.com/office/drawing/2014/main" id="{7A97205E-68CC-E593-8A7A-5DB057369A23}"/>
              </a:ext>
            </a:extLst>
          </p:cNvPr>
          <p:cNvSpPr/>
          <p:nvPr/>
        </p:nvSpPr>
        <p:spPr>
          <a:xfrm flipV="1">
            <a:off x="2102102" y="1779884"/>
            <a:ext cx="523876" cy="910054"/>
          </a:xfrm>
          <a:prstGeom prst="bentArrow">
            <a:avLst>
              <a:gd name="adj1" fmla="val 17308"/>
              <a:gd name="adj2" fmla="val 25000"/>
              <a:gd name="adj3" fmla="val 25000"/>
              <a:gd name="adj4" fmla="val 40302"/>
            </a:avLst>
          </a:prstGeom>
          <a:solidFill>
            <a:srgbClr val="FFFF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tx1"/>
              </a:solidFill>
            </a:endParaRPr>
          </a:p>
        </p:txBody>
      </p:sp>
      <p:sp>
        <p:nvSpPr>
          <p:cNvPr id="25" name="Textfeld 24">
            <a:extLst>
              <a:ext uri="{FF2B5EF4-FFF2-40B4-BE49-F238E27FC236}">
                <a16:creationId xmlns:a16="http://schemas.microsoft.com/office/drawing/2014/main" id="{277C2C23-A60F-3052-5EDB-36E350F51C94}"/>
              </a:ext>
            </a:extLst>
          </p:cNvPr>
          <p:cNvSpPr txBox="1"/>
          <p:nvPr/>
        </p:nvSpPr>
        <p:spPr>
          <a:xfrm>
            <a:off x="2622597" y="2420521"/>
            <a:ext cx="146362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 err="1">
                <a:solidFill>
                  <a:schemeClr val="bg1"/>
                </a:solidFill>
                <a:latin typeface="Lucida Sans" panose="020B0602030504020204" pitchFamily="34" charset="0"/>
              </a:rPr>
              <a:t>Alegria</a:t>
            </a:r>
            <a:endParaRPr lang="de-DE" sz="1600" dirty="0">
              <a:solidFill>
                <a:schemeClr val="bg1"/>
              </a:solidFill>
              <a:latin typeface="Lucida Sans" panose="020B0602030504020204" pitchFamily="34" charset="0"/>
            </a:endParaRPr>
          </a:p>
        </p:txBody>
      </p:sp>
      <p:sp>
        <p:nvSpPr>
          <p:cNvPr id="26" name="Wolke 25">
            <a:extLst>
              <a:ext uri="{FF2B5EF4-FFF2-40B4-BE49-F238E27FC236}">
                <a16:creationId xmlns:a16="http://schemas.microsoft.com/office/drawing/2014/main" id="{DA188B95-52B4-E87F-7C8C-56C2AF0FB20D}"/>
              </a:ext>
            </a:extLst>
          </p:cNvPr>
          <p:cNvSpPr/>
          <p:nvPr/>
        </p:nvSpPr>
        <p:spPr>
          <a:xfrm flipH="1">
            <a:off x="295045" y="4406421"/>
            <a:ext cx="3018427" cy="2306371"/>
          </a:xfrm>
          <a:prstGeom prst="cloud">
            <a:avLst/>
          </a:prstGeom>
          <a:solidFill>
            <a:srgbClr val="FFFFCC"/>
          </a:solidFill>
          <a:ln w="3810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7" name="Textfeld 26">
            <a:extLst>
              <a:ext uri="{FF2B5EF4-FFF2-40B4-BE49-F238E27FC236}">
                <a16:creationId xmlns:a16="http://schemas.microsoft.com/office/drawing/2014/main" id="{18563F1A-8B63-FDC7-CBFA-1B03ABC0C754}"/>
              </a:ext>
            </a:extLst>
          </p:cNvPr>
          <p:cNvSpPr txBox="1"/>
          <p:nvPr/>
        </p:nvSpPr>
        <p:spPr>
          <a:xfrm>
            <a:off x="1051977" y="5153413"/>
            <a:ext cx="152002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b="1" dirty="0">
                <a:latin typeface="Lucida Sans" panose="020B0602030504020204" pitchFamily="34" charset="0"/>
              </a:rPr>
              <a:t>Espírito de</a:t>
            </a:r>
            <a:br>
              <a:rPr lang="de-DE" b="1" dirty="0">
                <a:latin typeface="Lucida Sans" panose="020B0602030504020204" pitchFamily="34" charset="0"/>
              </a:rPr>
            </a:br>
            <a:r>
              <a:rPr lang="de-DE" b="1" dirty="0" err="1">
                <a:latin typeface="Lucida Sans" panose="020B0602030504020204" pitchFamily="34" charset="0"/>
              </a:rPr>
              <a:t>família</a:t>
            </a:r>
            <a:endParaRPr lang="de-DE" b="1" dirty="0">
              <a:latin typeface="Lucida Sans" panose="020B0602030504020204" pitchFamily="34" charset="0"/>
            </a:endParaRPr>
          </a:p>
        </p:txBody>
      </p:sp>
      <p:sp>
        <p:nvSpPr>
          <p:cNvPr id="31" name="Pfeil: nach rechts 30">
            <a:extLst>
              <a:ext uri="{FF2B5EF4-FFF2-40B4-BE49-F238E27FC236}">
                <a16:creationId xmlns:a16="http://schemas.microsoft.com/office/drawing/2014/main" id="{DABA10AC-95E2-EDA3-43DA-77B4515447D1}"/>
              </a:ext>
            </a:extLst>
          </p:cNvPr>
          <p:cNvSpPr/>
          <p:nvPr/>
        </p:nvSpPr>
        <p:spPr>
          <a:xfrm rot="1757056">
            <a:off x="2464276" y="5864759"/>
            <a:ext cx="1111050" cy="211139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2" name="Textfeld 31">
            <a:extLst>
              <a:ext uri="{FF2B5EF4-FFF2-40B4-BE49-F238E27FC236}">
                <a16:creationId xmlns:a16="http://schemas.microsoft.com/office/drawing/2014/main" id="{C11365D7-9C61-0EA6-96BA-54595562098C}"/>
              </a:ext>
            </a:extLst>
          </p:cNvPr>
          <p:cNvSpPr txBox="1"/>
          <p:nvPr/>
        </p:nvSpPr>
        <p:spPr>
          <a:xfrm>
            <a:off x="3402531" y="6125524"/>
            <a:ext cx="159783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>
                <a:solidFill>
                  <a:schemeClr val="bg1"/>
                </a:solidFill>
                <a:latin typeface="Lucida Sans" panose="020B0602030504020204" pitchFamily="34" charset="0"/>
              </a:rPr>
              <a:t>Amorevolezza</a:t>
            </a:r>
          </a:p>
        </p:txBody>
      </p:sp>
      <p:sp>
        <p:nvSpPr>
          <p:cNvPr id="33" name="Pfeil: nach rechts 32">
            <a:extLst>
              <a:ext uri="{FF2B5EF4-FFF2-40B4-BE49-F238E27FC236}">
                <a16:creationId xmlns:a16="http://schemas.microsoft.com/office/drawing/2014/main" id="{518212E6-7418-34FF-B34B-0FB8A7FC78F6}"/>
              </a:ext>
            </a:extLst>
          </p:cNvPr>
          <p:cNvSpPr/>
          <p:nvPr/>
        </p:nvSpPr>
        <p:spPr>
          <a:xfrm rot="20564672">
            <a:off x="2751379" y="5061661"/>
            <a:ext cx="1111046" cy="200108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4" name="Textfeld 33">
            <a:extLst>
              <a:ext uri="{FF2B5EF4-FFF2-40B4-BE49-F238E27FC236}">
                <a16:creationId xmlns:a16="http://schemas.microsoft.com/office/drawing/2014/main" id="{3379C959-EF2B-E518-2693-E0331DD45A69}"/>
              </a:ext>
            </a:extLst>
          </p:cNvPr>
          <p:cNvSpPr txBox="1"/>
          <p:nvPr/>
        </p:nvSpPr>
        <p:spPr>
          <a:xfrm>
            <a:off x="3812677" y="4830361"/>
            <a:ext cx="10178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>
                <a:solidFill>
                  <a:schemeClr val="bg1"/>
                </a:solidFill>
                <a:latin typeface="Lucida Sans" panose="020B0602030504020204" pitchFamily="34" charset="0"/>
              </a:rPr>
              <a:t>Paciência</a:t>
            </a:r>
          </a:p>
        </p:txBody>
      </p:sp>
      <p:sp>
        <p:nvSpPr>
          <p:cNvPr id="35" name="Wolke 34">
            <a:extLst>
              <a:ext uri="{FF2B5EF4-FFF2-40B4-BE49-F238E27FC236}">
                <a16:creationId xmlns:a16="http://schemas.microsoft.com/office/drawing/2014/main" id="{E57DEE08-A651-E33F-61F5-E578574B39D2}"/>
              </a:ext>
            </a:extLst>
          </p:cNvPr>
          <p:cNvSpPr/>
          <p:nvPr/>
        </p:nvSpPr>
        <p:spPr>
          <a:xfrm flipH="1" flipV="1">
            <a:off x="4931772" y="4793238"/>
            <a:ext cx="1837592" cy="1813503"/>
          </a:xfrm>
          <a:prstGeom prst="cloud">
            <a:avLst/>
          </a:prstGeom>
          <a:solidFill>
            <a:srgbClr val="FFFFCC"/>
          </a:solidFill>
          <a:ln w="3810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6" name="Textfeld 35">
            <a:extLst>
              <a:ext uri="{FF2B5EF4-FFF2-40B4-BE49-F238E27FC236}">
                <a16:creationId xmlns:a16="http://schemas.microsoft.com/office/drawing/2014/main" id="{2C2B2A0C-F14C-C419-1A8F-D0DC40E441E4}"/>
              </a:ext>
            </a:extLst>
          </p:cNvPr>
          <p:cNvSpPr txBox="1"/>
          <p:nvPr/>
        </p:nvSpPr>
        <p:spPr>
          <a:xfrm>
            <a:off x="4736857" y="5598518"/>
            <a:ext cx="20325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b="1" dirty="0" err="1">
                <a:latin typeface="Lucida Sans" panose="020B0602030504020204" pitchFamily="34" charset="0"/>
              </a:rPr>
              <a:t>Dinâmica</a:t>
            </a:r>
            <a:endParaRPr lang="de-DE" b="1" dirty="0">
              <a:latin typeface="Lucida Sans" panose="020B0602030504020204" pitchFamily="34" charset="0"/>
            </a:endParaRPr>
          </a:p>
        </p:txBody>
      </p:sp>
      <p:sp>
        <p:nvSpPr>
          <p:cNvPr id="37" name="Pfeil: nach rechts 36">
            <a:extLst>
              <a:ext uri="{FF2B5EF4-FFF2-40B4-BE49-F238E27FC236}">
                <a16:creationId xmlns:a16="http://schemas.microsoft.com/office/drawing/2014/main" id="{99B60779-880E-88A3-0F0D-98C86D66DC4F}"/>
              </a:ext>
            </a:extLst>
          </p:cNvPr>
          <p:cNvSpPr/>
          <p:nvPr/>
        </p:nvSpPr>
        <p:spPr>
          <a:xfrm rot="19911802">
            <a:off x="6068009" y="5146908"/>
            <a:ext cx="1111046" cy="200108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8" name="Textfeld 37">
            <a:extLst>
              <a:ext uri="{FF2B5EF4-FFF2-40B4-BE49-F238E27FC236}">
                <a16:creationId xmlns:a16="http://schemas.microsoft.com/office/drawing/2014/main" id="{473CBFAF-DE3F-58CE-2057-2C37B15E396F}"/>
              </a:ext>
            </a:extLst>
          </p:cNvPr>
          <p:cNvSpPr txBox="1"/>
          <p:nvPr/>
        </p:nvSpPr>
        <p:spPr>
          <a:xfrm>
            <a:off x="6861142" y="4556852"/>
            <a:ext cx="125783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00" dirty="0" err="1">
                <a:solidFill>
                  <a:schemeClr val="bg1"/>
                </a:solidFill>
                <a:latin typeface="Lucida Sans" panose="020B0602030504020204" pitchFamily="34" charset="0"/>
              </a:rPr>
              <a:t>Flexibilidade</a:t>
            </a:r>
            <a:endParaRPr lang="de-DE" sz="1600" dirty="0">
              <a:solidFill>
                <a:schemeClr val="bg1"/>
              </a:solidFill>
              <a:latin typeface="Lucida Sans" panose="020B0602030504020204" pitchFamily="34" charset="0"/>
            </a:endParaRPr>
          </a:p>
        </p:txBody>
      </p:sp>
      <p:sp>
        <p:nvSpPr>
          <p:cNvPr id="39" name="Pfeil: nach rechts 38">
            <a:extLst>
              <a:ext uri="{FF2B5EF4-FFF2-40B4-BE49-F238E27FC236}">
                <a16:creationId xmlns:a16="http://schemas.microsoft.com/office/drawing/2014/main" id="{426CA5BF-3C8A-C777-1500-AAED610B8986}"/>
              </a:ext>
            </a:extLst>
          </p:cNvPr>
          <p:cNvSpPr/>
          <p:nvPr/>
        </p:nvSpPr>
        <p:spPr>
          <a:xfrm rot="1375120">
            <a:off x="6493277" y="5845779"/>
            <a:ext cx="873087" cy="245772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0" name="Textfeld 39">
            <a:extLst>
              <a:ext uri="{FF2B5EF4-FFF2-40B4-BE49-F238E27FC236}">
                <a16:creationId xmlns:a16="http://schemas.microsoft.com/office/drawing/2014/main" id="{0E3A7A3F-5BFC-25E7-1725-185627510780}"/>
              </a:ext>
            </a:extLst>
          </p:cNvPr>
          <p:cNvSpPr txBox="1"/>
          <p:nvPr/>
        </p:nvSpPr>
        <p:spPr>
          <a:xfrm>
            <a:off x="6693995" y="6111288"/>
            <a:ext cx="153905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00" dirty="0">
                <a:solidFill>
                  <a:schemeClr val="bg1"/>
                </a:solidFill>
                <a:latin typeface="Lucida Sans" panose="020B0602030504020204" pitchFamily="34" charset="0"/>
              </a:rPr>
              <a:t>Definição de </a:t>
            </a:r>
            <a:r>
              <a:rPr lang="de-DE" sz="1600" dirty="0" err="1">
                <a:solidFill>
                  <a:schemeClr val="bg1"/>
                </a:solidFill>
                <a:latin typeface="Lucida Sans" panose="020B0602030504020204" pitchFamily="34" charset="0"/>
              </a:rPr>
              <a:t>objectivos</a:t>
            </a:r>
            <a:endParaRPr lang="de-DE" sz="1600" dirty="0">
              <a:solidFill>
                <a:schemeClr val="bg1"/>
              </a:solidFill>
              <a:latin typeface="Lucida Sans" panose="020B0602030504020204" pitchFamily="34" charset="0"/>
            </a:endParaRPr>
          </a:p>
        </p:txBody>
      </p:sp>
      <p:sp>
        <p:nvSpPr>
          <p:cNvPr id="41" name="Wolke 40">
            <a:extLst>
              <a:ext uri="{FF2B5EF4-FFF2-40B4-BE49-F238E27FC236}">
                <a16:creationId xmlns:a16="http://schemas.microsoft.com/office/drawing/2014/main" id="{7B71E294-1615-2BDF-F9EB-05C883FE8ECC}"/>
              </a:ext>
            </a:extLst>
          </p:cNvPr>
          <p:cNvSpPr/>
          <p:nvPr/>
        </p:nvSpPr>
        <p:spPr>
          <a:xfrm>
            <a:off x="8633987" y="4508167"/>
            <a:ext cx="3232777" cy="2221105"/>
          </a:xfrm>
          <a:prstGeom prst="cloud">
            <a:avLst/>
          </a:prstGeom>
          <a:solidFill>
            <a:srgbClr val="FFFFCC"/>
          </a:solidFill>
          <a:ln w="3810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2" name="Textfeld 41">
            <a:extLst>
              <a:ext uri="{FF2B5EF4-FFF2-40B4-BE49-F238E27FC236}">
                <a16:creationId xmlns:a16="http://schemas.microsoft.com/office/drawing/2014/main" id="{0CD0D061-A139-D8BB-663E-0233AF87F9ED}"/>
              </a:ext>
            </a:extLst>
          </p:cNvPr>
          <p:cNvSpPr txBox="1"/>
          <p:nvPr/>
        </p:nvSpPr>
        <p:spPr>
          <a:xfrm>
            <a:off x="8953499" y="5138829"/>
            <a:ext cx="253365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b="1" dirty="0" err="1">
                <a:latin typeface="Lucida Sans" panose="020B0602030504020204" pitchFamily="34" charset="0"/>
              </a:rPr>
              <a:t>Actividades </a:t>
            </a:r>
            <a:r>
              <a:rPr lang="de-DE" b="1" dirty="0" err="1">
                <a:latin typeface="Lucida Sans" panose="020B0602030504020204" pitchFamily="34" charset="0"/>
              </a:rPr>
              <a:t>comuns </a:t>
            </a:r>
            <a:r>
              <a:rPr lang="de-DE" b="1" dirty="0">
                <a:latin typeface="Lucida Sans" panose="020B0602030504020204" pitchFamily="34" charset="0"/>
              </a:rPr>
              <a:t>nos </a:t>
            </a:r>
            <a:r>
              <a:rPr lang="de-DE" b="1" dirty="0" err="1">
                <a:latin typeface="Lucida Sans" panose="020B0602030504020204" pitchFamily="34" charset="0"/>
              </a:rPr>
              <a:t>centros </a:t>
            </a:r>
            <a:r>
              <a:rPr lang="de-DE" b="1" dirty="0" err="1">
                <a:latin typeface="Lucida Sans" panose="020B0602030504020204" pitchFamily="34" charset="0"/>
              </a:rPr>
              <a:t>locais</a:t>
            </a:r>
            <a:endParaRPr lang="de-DE" b="1" dirty="0">
              <a:latin typeface="Lucida Sans" panose="020B0602030504020204" pitchFamily="34" charset="0"/>
            </a:endParaRPr>
          </a:p>
        </p:txBody>
      </p:sp>
      <p:sp>
        <p:nvSpPr>
          <p:cNvPr id="43" name="Pfeil: gebogen 42">
            <a:extLst>
              <a:ext uri="{FF2B5EF4-FFF2-40B4-BE49-F238E27FC236}">
                <a16:creationId xmlns:a16="http://schemas.microsoft.com/office/drawing/2014/main" id="{18BE0661-4145-C5B0-BD50-F485F81E5298}"/>
              </a:ext>
            </a:extLst>
          </p:cNvPr>
          <p:cNvSpPr/>
          <p:nvPr/>
        </p:nvSpPr>
        <p:spPr>
          <a:xfrm flipH="1">
            <a:off x="9581577" y="4208255"/>
            <a:ext cx="403701" cy="741625"/>
          </a:xfrm>
          <a:prstGeom prst="bentArrow">
            <a:avLst>
              <a:gd name="adj1" fmla="val 25000"/>
              <a:gd name="adj2" fmla="val 25000"/>
              <a:gd name="adj3" fmla="val 25000"/>
              <a:gd name="adj4" fmla="val 40302"/>
            </a:avLst>
          </a:prstGeom>
          <a:solidFill>
            <a:srgbClr val="FFFF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tx1"/>
              </a:solidFill>
            </a:endParaRPr>
          </a:p>
        </p:txBody>
      </p:sp>
      <p:sp>
        <p:nvSpPr>
          <p:cNvPr id="44" name="Textfeld 43">
            <a:extLst>
              <a:ext uri="{FF2B5EF4-FFF2-40B4-BE49-F238E27FC236}">
                <a16:creationId xmlns:a16="http://schemas.microsoft.com/office/drawing/2014/main" id="{6024C4AC-BC5C-6817-3F65-5640DE447EF8}"/>
              </a:ext>
            </a:extLst>
          </p:cNvPr>
          <p:cNvSpPr txBox="1"/>
          <p:nvPr/>
        </p:nvSpPr>
        <p:spPr>
          <a:xfrm>
            <a:off x="11196591" y="4092712"/>
            <a:ext cx="106423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00" dirty="0" err="1">
                <a:solidFill>
                  <a:schemeClr val="bg1"/>
                </a:solidFill>
                <a:latin typeface="Lucida Sans" panose="020B0602030504020204" pitchFamily="34" charset="0"/>
              </a:rPr>
              <a:t>Dias </a:t>
            </a:r>
            <a:r>
              <a:rPr lang="de-DE" sz="1600" dirty="0" err="1">
                <a:solidFill>
                  <a:schemeClr val="bg1"/>
                </a:solidFill>
                <a:latin typeface="Lucida Sans" panose="020B0602030504020204" pitchFamily="34" charset="0"/>
              </a:rPr>
              <a:t>de reforma</a:t>
            </a:r>
            <a:endParaRPr lang="de-DE" sz="1600" dirty="0">
              <a:solidFill>
                <a:schemeClr val="bg1"/>
              </a:solidFill>
              <a:latin typeface="Lucida Sans" panose="020B0602030504020204" pitchFamily="34" charset="0"/>
            </a:endParaRPr>
          </a:p>
        </p:txBody>
      </p:sp>
      <p:sp>
        <p:nvSpPr>
          <p:cNvPr id="45" name="Pfeil: nach unten 44">
            <a:extLst>
              <a:ext uri="{FF2B5EF4-FFF2-40B4-BE49-F238E27FC236}">
                <a16:creationId xmlns:a16="http://schemas.microsoft.com/office/drawing/2014/main" id="{BB1600D3-4E4E-F561-C384-7A5F58FF1C26}"/>
              </a:ext>
            </a:extLst>
          </p:cNvPr>
          <p:cNvSpPr/>
          <p:nvPr/>
        </p:nvSpPr>
        <p:spPr>
          <a:xfrm flipV="1">
            <a:off x="10086560" y="3788552"/>
            <a:ext cx="214641" cy="1146379"/>
          </a:xfrm>
          <a:prstGeom prst="downArrow">
            <a:avLst/>
          </a:prstGeom>
          <a:solidFill>
            <a:srgbClr val="FFFF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6" name="Textfeld 45">
            <a:extLst>
              <a:ext uri="{FF2B5EF4-FFF2-40B4-BE49-F238E27FC236}">
                <a16:creationId xmlns:a16="http://schemas.microsoft.com/office/drawing/2014/main" id="{95C1D466-AFEA-8446-F32B-8AB2998FCD1E}"/>
              </a:ext>
            </a:extLst>
          </p:cNvPr>
          <p:cNvSpPr txBox="1"/>
          <p:nvPr/>
        </p:nvSpPr>
        <p:spPr>
          <a:xfrm>
            <a:off x="8579913" y="3523781"/>
            <a:ext cx="150882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 err="1">
                <a:solidFill>
                  <a:schemeClr val="bg1"/>
                </a:solidFill>
                <a:latin typeface="Lucida Sans" panose="020B0602030504020204" pitchFamily="34" charset="0"/>
              </a:rPr>
              <a:t>Passeios </a:t>
            </a:r>
            <a:r>
              <a:rPr lang="de-DE" sz="1600" dirty="0" err="1">
                <a:solidFill>
                  <a:schemeClr val="bg1"/>
                </a:solidFill>
                <a:latin typeface="Lucida Sans" panose="020B0602030504020204" pitchFamily="34" charset="0"/>
              </a:rPr>
              <a:t>de outono</a:t>
            </a:r>
            <a:endParaRPr lang="de-DE" sz="1600" dirty="0">
              <a:solidFill>
                <a:schemeClr val="bg1"/>
              </a:solidFill>
              <a:latin typeface="Lucida Sans" panose="020B0602030504020204" pitchFamily="34" charset="0"/>
            </a:endParaRPr>
          </a:p>
        </p:txBody>
      </p:sp>
      <p:sp>
        <p:nvSpPr>
          <p:cNvPr id="47" name="Pfeil: nach unten 46">
            <a:extLst>
              <a:ext uri="{FF2B5EF4-FFF2-40B4-BE49-F238E27FC236}">
                <a16:creationId xmlns:a16="http://schemas.microsoft.com/office/drawing/2014/main" id="{A9BA14BD-36B3-7B2B-3988-113A89D9D8E7}"/>
              </a:ext>
            </a:extLst>
          </p:cNvPr>
          <p:cNvSpPr/>
          <p:nvPr/>
        </p:nvSpPr>
        <p:spPr>
          <a:xfrm flipV="1">
            <a:off x="10326323" y="3786901"/>
            <a:ext cx="214641" cy="1146379"/>
          </a:xfrm>
          <a:prstGeom prst="downArrow">
            <a:avLst/>
          </a:prstGeom>
          <a:solidFill>
            <a:srgbClr val="FFFF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8" name="Textfeld 47">
            <a:extLst>
              <a:ext uri="{FF2B5EF4-FFF2-40B4-BE49-F238E27FC236}">
                <a16:creationId xmlns:a16="http://schemas.microsoft.com/office/drawing/2014/main" id="{3D2064ED-EE9A-42D0-607B-25A661A8E240}"/>
              </a:ext>
            </a:extLst>
          </p:cNvPr>
          <p:cNvSpPr txBox="1"/>
          <p:nvPr/>
        </p:nvSpPr>
        <p:spPr>
          <a:xfrm>
            <a:off x="10582757" y="3576401"/>
            <a:ext cx="128400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00" dirty="0" err="1">
                <a:solidFill>
                  <a:schemeClr val="bg1"/>
                </a:solidFill>
                <a:latin typeface="Lucida Sans" panose="020B0602030504020204" pitchFamily="34" charset="0"/>
              </a:rPr>
              <a:t>Patrocinadores </a:t>
            </a:r>
            <a:r>
              <a:rPr lang="de-DE" sz="1600" dirty="0" err="1">
                <a:solidFill>
                  <a:schemeClr val="bg1"/>
                </a:solidFill>
                <a:latin typeface="Lucida Sans" panose="020B0602030504020204" pitchFamily="34" charset="0"/>
              </a:rPr>
              <a:t>de leitura</a:t>
            </a:r>
            <a:endParaRPr lang="de-DE" sz="1600" dirty="0">
              <a:solidFill>
                <a:schemeClr val="bg1"/>
              </a:solidFill>
              <a:latin typeface="Lucida Sans" panose="020B0602030504020204" pitchFamily="34" charset="0"/>
            </a:endParaRPr>
          </a:p>
        </p:txBody>
      </p:sp>
      <p:sp>
        <p:nvSpPr>
          <p:cNvPr id="49" name="Pfeil: gebogen 48">
            <a:extLst>
              <a:ext uri="{FF2B5EF4-FFF2-40B4-BE49-F238E27FC236}">
                <a16:creationId xmlns:a16="http://schemas.microsoft.com/office/drawing/2014/main" id="{D6C87C0A-B228-DC2D-C973-0EBAABF451C2}"/>
              </a:ext>
            </a:extLst>
          </p:cNvPr>
          <p:cNvSpPr/>
          <p:nvPr/>
        </p:nvSpPr>
        <p:spPr>
          <a:xfrm>
            <a:off x="10596615" y="4190782"/>
            <a:ext cx="494589" cy="733599"/>
          </a:xfrm>
          <a:prstGeom prst="bentArrow">
            <a:avLst>
              <a:gd name="adj1" fmla="val 17308"/>
              <a:gd name="adj2" fmla="val 25000"/>
              <a:gd name="adj3" fmla="val 25000"/>
              <a:gd name="adj4" fmla="val 40302"/>
            </a:avLst>
          </a:prstGeom>
          <a:solidFill>
            <a:srgbClr val="FFFF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tx1"/>
              </a:solidFill>
            </a:endParaRPr>
          </a:p>
        </p:txBody>
      </p:sp>
      <p:sp>
        <p:nvSpPr>
          <p:cNvPr id="50" name="Textfeld 49">
            <a:extLst>
              <a:ext uri="{FF2B5EF4-FFF2-40B4-BE49-F238E27FC236}">
                <a16:creationId xmlns:a16="http://schemas.microsoft.com/office/drawing/2014/main" id="{A7668494-D87B-5166-E692-1E1C2A1A224D}"/>
              </a:ext>
            </a:extLst>
          </p:cNvPr>
          <p:cNvSpPr txBox="1"/>
          <p:nvPr/>
        </p:nvSpPr>
        <p:spPr>
          <a:xfrm>
            <a:off x="7807786" y="4078501"/>
            <a:ext cx="180959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00" dirty="0" err="1">
                <a:solidFill>
                  <a:schemeClr val="bg1"/>
                </a:solidFill>
                <a:latin typeface="Lucida Sans" panose="020B0602030504020204" pitchFamily="34" charset="0"/>
              </a:rPr>
              <a:t>Desenvolvimento </a:t>
            </a:r>
            <a:r>
              <a:rPr lang="de-DE" sz="1600" dirty="0">
                <a:solidFill>
                  <a:schemeClr val="bg1"/>
                </a:solidFill>
                <a:latin typeface="Lucida Sans" panose="020B0602030504020204" pitchFamily="34" charset="0"/>
              </a:rPr>
              <a:t>sustentável</a:t>
            </a:r>
          </a:p>
        </p:txBody>
      </p:sp>
      <p:sp>
        <p:nvSpPr>
          <p:cNvPr id="51" name="Wolke 50">
            <a:extLst>
              <a:ext uri="{FF2B5EF4-FFF2-40B4-BE49-F238E27FC236}">
                <a16:creationId xmlns:a16="http://schemas.microsoft.com/office/drawing/2014/main" id="{585CB796-3017-EB95-0849-9D6D65D913F5}"/>
              </a:ext>
            </a:extLst>
          </p:cNvPr>
          <p:cNvSpPr/>
          <p:nvPr/>
        </p:nvSpPr>
        <p:spPr>
          <a:xfrm flipH="1">
            <a:off x="3918183" y="57455"/>
            <a:ext cx="4397108" cy="1175326"/>
          </a:xfrm>
          <a:prstGeom prst="cloud">
            <a:avLst/>
          </a:prstGeom>
          <a:solidFill>
            <a:srgbClr val="FFFFCC"/>
          </a:solidFill>
          <a:ln w="3810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2" name="Pfeil: nach rechts 51">
            <a:extLst>
              <a:ext uri="{FF2B5EF4-FFF2-40B4-BE49-F238E27FC236}">
                <a16:creationId xmlns:a16="http://schemas.microsoft.com/office/drawing/2014/main" id="{658DF0D0-EDC3-2D26-CB01-32EE2BAD0CA2}"/>
              </a:ext>
            </a:extLst>
          </p:cNvPr>
          <p:cNvSpPr/>
          <p:nvPr/>
        </p:nvSpPr>
        <p:spPr>
          <a:xfrm rot="8627613">
            <a:off x="4254628" y="1113423"/>
            <a:ext cx="1111046" cy="200108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3" name="Textfeld 52">
            <a:extLst>
              <a:ext uri="{FF2B5EF4-FFF2-40B4-BE49-F238E27FC236}">
                <a16:creationId xmlns:a16="http://schemas.microsoft.com/office/drawing/2014/main" id="{B5671D46-3597-1733-3047-A2BB1A3DA685}"/>
              </a:ext>
            </a:extLst>
          </p:cNvPr>
          <p:cNvSpPr txBox="1"/>
          <p:nvPr/>
        </p:nvSpPr>
        <p:spPr>
          <a:xfrm>
            <a:off x="3627819" y="1598027"/>
            <a:ext cx="154498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>
                <a:solidFill>
                  <a:schemeClr val="bg1"/>
                </a:solidFill>
                <a:latin typeface="Lucida Sans" panose="020B0602030504020204" pitchFamily="34" charset="0"/>
              </a:rPr>
              <a:t>Conselho </a:t>
            </a:r>
            <a:r>
              <a:rPr lang="de-DE" sz="1600" dirty="0" err="1">
                <a:solidFill>
                  <a:schemeClr val="bg1"/>
                </a:solidFill>
                <a:latin typeface="Lucida Sans" panose="020B0602030504020204" pitchFamily="34" charset="0"/>
              </a:rPr>
              <a:t>local</a:t>
            </a:r>
            <a:endParaRPr lang="de-DE" sz="1600" dirty="0">
              <a:solidFill>
                <a:schemeClr val="bg1"/>
              </a:solidFill>
              <a:latin typeface="Lucida Sans" panose="020B0602030504020204" pitchFamily="34" charset="0"/>
            </a:endParaRPr>
          </a:p>
        </p:txBody>
      </p:sp>
      <p:sp>
        <p:nvSpPr>
          <p:cNvPr id="54" name="Pfeil: nach rechts 53">
            <a:extLst>
              <a:ext uri="{FF2B5EF4-FFF2-40B4-BE49-F238E27FC236}">
                <a16:creationId xmlns:a16="http://schemas.microsoft.com/office/drawing/2014/main" id="{191B69F7-EE37-8D01-FA14-CE08F1CE4C3A}"/>
              </a:ext>
            </a:extLst>
          </p:cNvPr>
          <p:cNvSpPr/>
          <p:nvPr/>
        </p:nvSpPr>
        <p:spPr>
          <a:xfrm rot="2522351">
            <a:off x="6893660" y="1056657"/>
            <a:ext cx="1111046" cy="200108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5" name="Textfeld 54">
            <a:extLst>
              <a:ext uri="{FF2B5EF4-FFF2-40B4-BE49-F238E27FC236}">
                <a16:creationId xmlns:a16="http://schemas.microsoft.com/office/drawing/2014/main" id="{319162B4-D311-584B-5925-76C2E0630CE2}"/>
              </a:ext>
            </a:extLst>
          </p:cNvPr>
          <p:cNvSpPr txBox="1"/>
          <p:nvPr/>
        </p:nvSpPr>
        <p:spPr>
          <a:xfrm>
            <a:off x="6913888" y="1615024"/>
            <a:ext cx="194865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>
                <a:solidFill>
                  <a:schemeClr val="bg1"/>
                </a:solidFill>
                <a:latin typeface="Lucida Sans" panose="020B0602030504020204" pitchFamily="34" charset="0"/>
              </a:rPr>
              <a:t>Conselho </a:t>
            </a:r>
            <a:r>
              <a:rPr lang="de-DE" sz="1600" dirty="0" err="1">
                <a:solidFill>
                  <a:schemeClr val="bg1"/>
                </a:solidFill>
                <a:latin typeface="Lucida Sans" panose="020B0602030504020204" pitchFamily="34" charset="0"/>
              </a:rPr>
              <a:t>Provincial</a:t>
            </a:r>
            <a:endParaRPr lang="de-DE" sz="1600" dirty="0">
              <a:solidFill>
                <a:schemeClr val="bg1"/>
              </a:solidFill>
              <a:latin typeface="Lucida Sans" panose="020B0602030504020204" pitchFamily="34" charset="0"/>
            </a:endParaRPr>
          </a:p>
        </p:txBody>
      </p:sp>
      <p:sp>
        <p:nvSpPr>
          <p:cNvPr id="56" name="Pfeil: nach rechts 55">
            <a:extLst>
              <a:ext uri="{FF2B5EF4-FFF2-40B4-BE49-F238E27FC236}">
                <a16:creationId xmlns:a16="http://schemas.microsoft.com/office/drawing/2014/main" id="{A5C6029C-3169-12CF-7445-9176DBA2C646}"/>
              </a:ext>
            </a:extLst>
          </p:cNvPr>
          <p:cNvSpPr/>
          <p:nvPr/>
        </p:nvSpPr>
        <p:spPr>
          <a:xfrm rot="5400000">
            <a:off x="5871805" y="1074261"/>
            <a:ext cx="544106" cy="175884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7" name="Textfeld 56">
            <a:extLst>
              <a:ext uri="{FF2B5EF4-FFF2-40B4-BE49-F238E27FC236}">
                <a16:creationId xmlns:a16="http://schemas.microsoft.com/office/drawing/2014/main" id="{2814063E-4AF6-894B-9C12-E27FDD02DBEB}"/>
              </a:ext>
            </a:extLst>
          </p:cNvPr>
          <p:cNvSpPr txBox="1"/>
          <p:nvPr/>
        </p:nvSpPr>
        <p:spPr>
          <a:xfrm>
            <a:off x="5148518" y="1354613"/>
            <a:ext cx="194588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00" dirty="0">
                <a:solidFill>
                  <a:schemeClr val="bg1"/>
                </a:solidFill>
                <a:latin typeface="Lucida Sans" panose="020B0602030504020204" pitchFamily="34" charset="0"/>
              </a:rPr>
              <a:t>Ajuda </a:t>
            </a:r>
            <a:r>
              <a:rPr lang="de-DE" sz="1600" dirty="0" err="1">
                <a:solidFill>
                  <a:schemeClr val="bg1"/>
                </a:solidFill>
                <a:latin typeface="Lucida Sans" panose="020B0602030504020204" pitchFamily="34" charset="0"/>
              </a:rPr>
              <a:t>na </a:t>
            </a:r>
            <a:r>
              <a:rPr lang="de-DE" sz="1600" dirty="0" err="1">
                <a:solidFill>
                  <a:schemeClr val="bg1"/>
                </a:solidFill>
                <a:latin typeface="Lucida Sans" panose="020B0602030504020204" pitchFamily="34" charset="0"/>
              </a:rPr>
              <a:t>organização</a:t>
            </a:r>
            <a:endParaRPr lang="de-DE" sz="1600" dirty="0">
              <a:solidFill>
                <a:schemeClr val="bg1"/>
              </a:solidFill>
              <a:latin typeface="Lucida Sans" panose="020B0602030504020204" pitchFamily="34" charset="0"/>
            </a:endParaRPr>
          </a:p>
        </p:txBody>
      </p:sp>
      <p:sp>
        <p:nvSpPr>
          <p:cNvPr id="58" name="Textfeld 57">
            <a:extLst>
              <a:ext uri="{FF2B5EF4-FFF2-40B4-BE49-F238E27FC236}">
                <a16:creationId xmlns:a16="http://schemas.microsoft.com/office/drawing/2014/main" id="{C24C8717-BBFF-88C4-BBA8-D7FDBD585A35}"/>
              </a:ext>
            </a:extLst>
          </p:cNvPr>
          <p:cNvSpPr txBox="1"/>
          <p:nvPr/>
        </p:nvSpPr>
        <p:spPr>
          <a:xfrm>
            <a:off x="4334003" y="398986"/>
            <a:ext cx="36951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b="1" dirty="0">
                <a:latin typeface="Lucida Sans" panose="020B0602030504020204" pitchFamily="34" charset="0"/>
              </a:rPr>
              <a:t>Disponibilidade </a:t>
            </a:r>
            <a:r>
              <a:rPr lang="de-DE" b="1" dirty="0" err="1">
                <a:latin typeface="Lucida Sans" panose="020B0602030504020204" pitchFamily="34" charset="0"/>
              </a:rPr>
              <a:t>do serviço</a:t>
            </a:r>
            <a:endParaRPr lang="de-DE" b="1" dirty="0">
              <a:latin typeface="Lucida Sans" panose="020B0602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33537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7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4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7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9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4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5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7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2" fill="hold">
                      <p:stCondLst>
                        <p:cond delay="indefinite"/>
                      </p:stCondLst>
                      <p:childTnLst>
                        <p:par>
                          <p:cTn id="163" fill="hold">
                            <p:stCondLst>
                              <p:cond delay="0"/>
                            </p:stCondLst>
                            <p:childTnLst>
                              <p:par>
                                <p:cTn id="16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>
                      <p:stCondLst>
                        <p:cond delay="indefinite"/>
                      </p:stCondLst>
                      <p:childTnLst>
                        <p:par>
                          <p:cTn id="167" fill="hold">
                            <p:stCondLst>
                              <p:cond delay="0"/>
                            </p:stCondLst>
                            <p:childTnLst>
                              <p:par>
                                <p:cTn id="16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0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>
                      <p:stCondLst>
                        <p:cond delay="indefinite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9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0" fill="hold">
                      <p:stCondLst>
                        <p:cond delay="indefinite"/>
                      </p:stCondLst>
                      <p:childTnLst>
                        <p:par>
                          <p:cTn id="181" fill="hold">
                            <p:stCondLst>
                              <p:cond delay="0"/>
                            </p:stCondLst>
                            <p:childTnLst>
                              <p:par>
                                <p:cTn id="18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4" fill="hold">
                      <p:stCondLst>
                        <p:cond delay="indefinite"/>
                      </p:stCondLst>
                      <p:childTnLst>
                        <p:par>
                          <p:cTn id="185" fill="hold">
                            <p:stCondLst>
                              <p:cond delay="0"/>
                            </p:stCondLst>
                            <p:childTnLst>
                              <p:par>
                                <p:cTn id="18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8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9" fill="hold">
                      <p:stCondLst>
                        <p:cond delay="indefinite"/>
                      </p:stCondLst>
                      <p:childTnLst>
                        <p:par>
                          <p:cTn id="190" fill="hold">
                            <p:stCondLst>
                              <p:cond delay="0"/>
                            </p:stCondLst>
                            <p:childTnLst>
                              <p:par>
                                <p:cTn id="1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3" fill="hold">
                      <p:stCondLst>
                        <p:cond delay="indefinite"/>
                      </p:stCondLst>
                      <p:childTnLst>
                        <p:par>
                          <p:cTn id="194" fill="hold">
                            <p:stCondLst>
                              <p:cond delay="0"/>
                            </p:stCondLst>
                            <p:childTnLst>
                              <p:par>
                                <p:cTn id="19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8" fill="hold">
                      <p:stCondLst>
                        <p:cond delay="indefinite"/>
                      </p:stCondLst>
                      <p:childTnLst>
                        <p:par>
                          <p:cTn id="199" fill="hold">
                            <p:stCondLst>
                              <p:cond delay="0"/>
                            </p:stCondLst>
                            <p:childTnLst>
                              <p:par>
                                <p:cTn id="20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2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3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4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5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6" fill="hold">
                      <p:stCondLst>
                        <p:cond delay="indefinite"/>
                      </p:stCondLst>
                      <p:childTnLst>
                        <p:par>
                          <p:cTn id="207" fill="hold">
                            <p:stCondLst>
                              <p:cond delay="0"/>
                            </p:stCondLst>
                            <p:childTnLst>
                              <p:par>
                                <p:cTn id="20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0" fill="hold">
                      <p:stCondLst>
                        <p:cond delay="indefinite"/>
                      </p:stCondLst>
                      <p:childTnLst>
                        <p:par>
                          <p:cTn id="211" fill="hold">
                            <p:stCondLst>
                              <p:cond delay="0"/>
                            </p:stCondLst>
                            <p:childTnLst>
                              <p:par>
                                <p:cTn id="2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4" fill="hold">
                      <p:stCondLst>
                        <p:cond delay="indefinite"/>
                      </p:stCondLst>
                      <p:childTnLst>
                        <p:par>
                          <p:cTn id="215" fill="hold">
                            <p:stCondLst>
                              <p:cond delay="0"/>
                            </p:stCondLst>
                            <p:childTnLst>
                              <p:par>
                                <p:cTn id="21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8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9" fill="hold">
                      <p:stCondLst>
                        <p:cond delay="indefinite"/>
                      </p:stCondLst>
                      <p:childTnLst>
                        <p:par>
                          <p:cTn id="220" fill="hold">
                            <p:stCondLst>
                              <p:cond delay="0"/>
                            </p:stCondLst>
                            <p:childTnLst>
                              <p:par>
                                <p:cTn id="2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3" fill="hold">
                      <p:stCondLst>
                        <p:cond delay="indefinite"/>
                      </p:stCondLst>
                      <p:childTnLst>
                        <p:par>
                          <p:cTn id="224" fill="hold">
                            <p:stCondLst>
                              <p:cond delay="0"/>
                            </p:stCondLst>
                            <p:childTnLst>
                              <p:par>
                                <p:cTn id="2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8" fill="hold">
                      <p:stCondLst>
                        <p:cond delay="indefinite"/>
                      </p:stCondLst>
                      <p:childTnLst>
                        <p:par>
                          <p:cTn id="229" fill="hold">
                            <p:stCondLst>
                              <p:cond delay="0"/>
                            </p:stCondLst>
                            <p:childTnLst>
                              <p:par>
                                <p:cTn id="2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2" fill="hold">
                      <p:stCondLst>
                        <p:cond delay="indefinite"/>
                      </p:stCondLst>
                      <p:childTnLst>
                        <p:par>
                          <p:cTn id="233" fill="hold">
                            <p:stCondLst>
                              <p:cond delay="0"/>
                            </p:stCondLst>
                            <p:childTnLst>
                              <p:par>
                                <p:cTn id="23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6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/>
      <p:bldP spid="10" grpId="0" animBg="1"/>
      <p:bldP spid="11" grpId="0"/>
      <p:bldP spid="12" grpId="0" animBg="1"/>
      <p:bldP spid="13" grpId="0"/>
      <p:bldP spid="14" grpId="0" animBg="1"/>
      <p:bldP spid="15" grpId="0"/>
      <p:bldP spid="16" grpId="0" animBg="1"/>
      <p:bldP spid="17" grpId="0"/>
      <p:bldP spid="18" grpId="0" animBg="1"/>
      <p:bldP spid="19" grpId="0"/>
      <p:bldP spid="20" grpId="0" animBg="1"/>
      <p:bldP spid="21" grpId="0"/>
      <p:bldP spid="22" grpId="0" animBg="1"/>
      <p:bldP spid="23" grpId="0"/>
      <p:bldP spid="24" grpId="0" animBg="1"/>
      <p:bldP spid="25" grpId="0"/>
      <p:bldP spid="26" grpId="0" animBg="1"/>
      <p:bldP spid="27" grpId="0"/>
      <p:bldP spid="31" grpId="0" animBg="1"/>
      <p:bldP spid="32" grpId="0"/>
      <p:bldP spid="33" grpId="0" animBg="1"/>
      <p:bldP spid="34" grpId="0"/>
      <p:bldP spid="35" grpId="0" animBg="1"/>
      <p:bldP spid="36" grpId="0"/>
      <p:bldP spid="37" grpId="0" animBg="1"/>
      <p:bldP spid="38" grpId="0"/>
      <p:bldP spid="39" grpId="0" animBg="1"/>
      <p:bldP spid="40" grpId="0"/>
      <p:bldP spid="41" grpId="0" animBg="1"/>
      <p:bldP spid="42" grpId="0"/>
      <p:bldP spid="43" grpId="0" animBg="1"/>
      <p:bldP spid="44" grpId="0"/>
      <p:bldP spid="45" grpId="0" animBg="1"/>
      <p:bldP spid="46" grpId="0"/>
      <p:bldP spid="47" grpId="0" animBg="1"/>
      <p:bldP spid="48" grpId="0"/>
      <p:bldP spid="49" grpId="0" animBg="1"/>
      <p:bldP spid="50" grpId="0"/>
      <p:bldP spid="51" grpId="0" animBg="1"/>
      <p:bldP spid="52" grpId="0" animBg="1"/>
      <p:bldP spid="53" grpId="0"/>
      <p:bldP spid="54" grpId="0" animBg="1"/>
      <p:bldP spid="55" grpId="0"/>
      <p:bldP spid="56" grpId="0" animBg="1"/>
      <p:bldP spid="57" grpId="0"/>
      <p:bldP spid="58" grpId="0"/>
    </p:bldLst>
  </p:timing>
</p:sld>
</file>

<file path=ppt/slides/slide2.xml><?xml version="1.0" encoding="utf-8"?>
<p:sld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lussdiagramm: Verbinder 12">
            <a:extLst>
              <a:ext uri="{FF2B5EF4-FFF2-40B4-BE49-F238E27FC236}">
                <a16:creationId xmlns:a16="http://schemas.microsoft.com/office/drawing/2014/main" id="{5403E2AE-8F4F-BD88-B85B-00ACA9A608FC}"/>
              </a:ext>
            </a:extLst>
          </p:cNvPr>
          <p:cNvSpPr/>
          <p:nvPr/>
        </p:nvSpPr>
        <p:spPr>
          <a:xfrm>
            <a:off x="2428569" y="-1"/>
            <a:ext cx="7108722" cy="6538453"/>
          </a:xfrm>
          <a:prstGeom prst="flowChartConnector">
            <a:avLst/>
          </a:prstGeom>
          <a:solidFill>
            <a:srgbClr val="CC00CC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1" name="Flussdiagramm: Verbinder 10">
            <a:extLst>
              <a:ext uri="{FF2B5EF4-FFF2-40B4-BE49-F238E27FC236}">
                <a16:creationId xmlns:a16="http://schemas.microsoft.com/office/drawing/2014/main" id="{4527C4BA-8724-E715-8628-069B12BE7E8E}"/>
              </a:ext>
            </a:extLst>
          </p:cNvPr>
          <p:cNvSpPr/>
          <p:nvPr/>
        </p:nvSpPr>
        <p:spPr>
          <a:xfrm>
            <a:off x="3097160" y="619431"/>
            <a:ext cx="5791201" cy="5378245"/>
          </a:xfrm>
          <a:prstGeom prst="flowChartConnector">
            <a:avLst/>
          </a:prstGeom>
          <a:solidFill>
            <a:srgbClr val="0070C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" name="Flussdiagramm: Verbinder 8">
            <a:extLst>
              <a:ext uri="{FF2B5EF4-FFF2-40B4-BE49-F238E27FC236}">
                <a16:creationId xmlns:a16="http://schemas.microsoft.com/office/drawing/2014/main" id="{E52CD905-BCB9-6159-3F32-6D3231925C65}"/>
              </a:ext>
            </a:extLst>
          </p:cNvPr>
          <p:cNvSpPr/>
          <p:nvPr/>
        </p:nvSpPr>
        <p:spPr>
          <a:xfrm>
            <a:off x="3873909" y="1213610"/>
            <a:ext cx="4188543" cy="4135138"/>
          </a:xfrm>
          <a:prstGeom prst="flowChartConnector">
            <a:avLst/>
          </a:prstGeom>
          <a:solidFill>
            <a:srgbClr val="00B05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" name="Flussdiagramm: Verbinder 6">
            <a:extLst>
              <a:ext uri="{FF2B5EF4-FFF2-40B4-BE49-F238E27FC236}">
                <a16:creationId xmlns:a16="http://schemas.microsoft.com/office/drawing/2014/main" id="{67840C11-06E2-068C-415E-BAC899648916}"/>
              </a:ext>
            </a:extLst>
          </p:cNvPr>
          <p:cNvSpPr/>
          <p:nvPr/>
        </p:nvSpPr>
        <p:spPr>
          <a:xfrm>
            <a:off x="4473677" y="1920742"/>
            <a:ext cx="3018504" cy="2906898"/>
          </a:xfrm>
          <a:prstGeom prst="flowChartConnector">
            <a:avLst/>
          </a:prstGeom>
          <a:solidFill>
            <a:srgbClr val="FFFF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" name="Flussdiagramm: Verbinder 4">
            <a:extLst>
              <a:ext uri="{FF2B5EF4-FFF2-40B4-BE49-F238E27FC236}">
                <a16:creationId xmlns:a16="http://schemas.microsoft.com/office/drawing/2014/main" id="{E06E60B4-CD58-16B5-35E4-98F96971BF6B}"/>
              </a:ext>
            </a:extLst>
          </p:cNvPr>
          <p:cNvSpPr/>
          <p:nvPr/>
        </p:nvSpPr>
        <p:spPr>
          <a:xfrm>
            <a:off x="4925961" y="2438400"/>
            <a:ext cx="2064776" cy="1936955"/>
          </a:xfrm>
          <a:prstGeom prst="flowChartConnector">
            <a:avLst/>
          </a:prstGeom>
          <a:solidFill>
            <a:srgbClr val="FF66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" name="Flussdiagramm: Verbinder 2">
            <a:extLst>
              <a:ext uri="{FF2B5EF4-FFF2-40B4-BE49-F238E27FC236}">
                <a16:creationId xmlns:a16="http://schemas.microsoft.com/office/drawing/2014/main" id="{3C511EF0-7861-A311-0AE2-D9E7150FA709}"/>
              </a:ext>
            </a:extLst>
          </p:cNvPr>
          <p:cNvSpPr/>
          <p:nvPr/>
        </p:nvSpPr>
        <p:spPr>
          <a:xfrm>
            <a:off x="5329083" y="2847455"/>
            <a:ext cx="1209365" cy="1114945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244F8D6C-66D3-46FD-AEAC-434AE2A8A4B6}"/>
              </a:ext>
            </a:extLst>
          </p:cNvPr>
          <p:cNvSpPr txBox="1"/>
          <p:nvPr/>
        </p:nvSpPr>
        <p:spPr>
          <a:xfrm>
            <a:off x="5283218" y="2897975"/>
            <a:ext cx="132735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400" dirty="0">
                <a:solidFill>
                  <a:schemeClr val="bg1"/>
                </a:solidFill>
              </a:rPr>
              <a:t>Eu SC</a:t>
            </a: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08FF615B-1093-6CA3-4894-6E9D180DCE8B}"/>
              </a:ext>
            </a:extLst>
          </p:cNvPr>
          <p:cNvSpPr txBox="1"/>
          <p:nvPr/>
        </p:nvSpPr>
        <p:spPr>
          <a:xfrm>
            <a:off x="5181593" y="2451693"/>
            <a:ext cx="142567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400" dirty="0" err="1">
                <a:solidFill>
                  <a:schemeClr val="bg1"/>
                </a:solidFill>
              </a:rPr>
              <a:t>Centro</a:t>
            </a:r>
            <a:endParaRPr lang="de-DE" sz="2400" dirty="0">
              <a:solidFill>
                <a:schemeClr val="bg1"/>
              </a:solidFill>
            </a:endParaRPr>
          </a:p>
          <a:p>
            <a:endParaRPr lang="de-DE" sz="2400" dirty="0">
              <a:solidFill>
                <a:schemeClr val="bg1"/>
              </a:solidFill>
            </a:endParaRPr>
          </a:p>
          <a:p>
            <a:endParaRPr lang="de-DE" sz="2400" dirty="0">
              <a:solidFill>
                <a:schemeClr val="bg1"/>
              </a:solidFill>
            </a:endParaRPr>
          </a:p>
          <a:p>
            <a:endParaRPr lang="de-DE" sz="2400" dirty="0">
              <a:solidFill>
                <a:schemeClr val="bg1"/>
              </a:solidFill>
            </a:endParaRPr>
          </a:p>
          <a:p>
            <a:pPr algn="ctr"/>
            <a:r>
              <a:rPr lang="de-DE" sz="2400" dirty="0" err="1">
                <a:solidFill>
                  <a:schemeClr val="bg1"/>
                </a:solidFill>
              </a:rPr>
              <a:t>local</a:t>
            </a:r>
            <a:endParaRPr lang="de-DE" sz="2400" dirty="0">
              <a:solidFill>
                <a:schemeClr val="bg1"/>
              </a:solidFill>
            </a:endParaRPr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BF59B18B-69B1-50BB-9694-8E5D3DA21953}"/>
              </a:ext>
            </a:extLst>
          </p:cNvPr>
          <p:cNvSpPr txBox="1"/>
          <p:nvPr/>
        </p:nvSpPr>
        <p:spPr>
          <a:xfrm>
            <a:off x="5066069" y="2006907"/>
            <a:ext cx="176489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400" dirty="0" err="1">
                <a:solidFill>
                  <a:srgbClr val="7030A0"/>
                </a:solidFill>
              </a:rPr>
              <a:t>Província</a:t>
            </a:r>
            <a:endParaRPr lang="de-DE" sz="2400" dirty="0">
              <a:solidFill>
                <a:srgbClr val="7030A0"/>
              </a:solidFill>
            </a:endParaRPr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92F11FA7-4BE2-23E5-4EDB-F965908B0D92}"/>
              </a:ext>
            </a:extLst>
          </p:cNvPr>
          <p:cNvSpPr txBox="1"/>
          <p:nvPr/>
        </p:nvSpPr>
        <p:spPr>
          <a:xfrm>
            <a:off x="5016908" y="1304356"/>
            <a:ext cx="197382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400" dirty="0" err="1">
                <a:solidFill>
                  <a:schemeClr val="bg1"/>
                </a:solidFill>
              </a:rPr>
              <a:t>Região </a:t>
            </a:r>
            <a:r>
              <a:rPr lang="de-DE" sz="2400" dirty="0">
                <a:solidFill>
                  <a:schemeClr val="bg1"/>
                </a:solidFill>
              </a:rPr>
              <a:t>RECO</a:t>
            </a:r>
          </a:p>
          <a:p>
            <a:pPr algn="ctr"/>
            <a:r>
              <a:rPr lang="de-DE" sz="1200" dirty="0">
                <a:solidFill>
                  <a:schemeClr val="bg1"/>
                </a:solidFill>
              </a:rPr>
              <a:t>Europa </a:t>
            </a:r>
            <a:r>
              <a:rPr lang="de-DE" sz="1200" dirty="0" err="1">
                <a:solidFill>
                  <a:schemeClr val="bg1"/>
                </a:solidFill>
              </a:rPr>
              <a:t>Central e </a:t>
            </a:r>
            <a:r>
              <a:rPr lang="de-DE" sz="1200" dirty="0" err="1">
                <a:solidFill>
                  <a:schemeClr val="bg1"/>
                </a:solidFill>
              </a:rPr>
              <a:t>Ocidental</a:t>
            </a:r>
            <a:endParaRPr lang="de-DE" sz="1200" dirty="0">
              <a:solidFill>
                <a:schemeClr val="bg1"/>
              </a:solidFill>
            </a:endParaRPr>
          </a:p>
        </p:txBody>
      </p:sp>
      <p:sp>
        <p:nvSpPr>
          <p:cNvPr id="12" name="Textfeld 11">
            <a:extLst>
              <a:ext uri="{FF2B5EF4-FFF2-40B4-BE49-F238E27FC236}">
                <a16:creationId xmlns:a16="http://schemas.microsoft.com/office/drawing/2014/main" id="{55D5F9F6-F4C6-79A8-C602-74256E25711A}"/>
              </a:ext>
            </a:extLst>
          </p:cNvPr>
          <p:cNvSpPr txBox="1"/>
          <p:nvPr/>
        </p:nvSpPr>
        <p:spPr>
          <a:xfrm>
            <a:off x="5019369" y="765331"/>
            <a:ext cx="21876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400" dirty="0" err="1">
                <a:solidFill>
                  <a:schemeClr val="bg1"/>
                </a:solidFill>
              </a:rPr>
              <a:t>Em todo o mundo</a:t>
            </a:r>
            <a:endParaRPr lang="de-DE" sz="2400" dirty="0">
              <a:solidFill>
                <a:schemeClr val="bg1"/>
              </a:solidFill>
            </a:endParaRPr>
          </a:p>
        </p:txBody>
      </p:sp>
      <p:sp>
        <p:nvSpPr>
          <p:cNvPr id="14" name="Textfeld 13">
            <a:extLst>
              <a:ext uri="{FF2B5EF4-FFF2-40B4-BE49-F238E27FC236}">
                <a16:creationId xmlns:a16="http://schemas.microsoft.com/office/drawing/2014/main" id="{BA747008-3984-7975-F49A-A88A5BAD7A30}"/>
              </a:ext>
            </a:extLst>
          </p:cNvPr>
          <p:cNvSpPr txBox="1"/>
          <p:nvPr/>
        </p:nvSpPr>
        <p:spPr>
          <a:xfrm>
            <a:off x="4821492" y="130898"/>
            <a:ext cx="254901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err="1">
                <a:solidFill>
                  <a:schemeClr val="bg1"/>
                </a:solidFill>
              </a:rPr>
              <a:t>Família </a:t>
            </a:r>
            <a:r>
              <a:rPr lang="de-DE" sz="2400" dirty="0" err="1">
                <a:solidFill>
                  <a:schemeClr val="bg1"/>
                </a:solidFill>
              </a:rPr>
              <a:t>Salesiana</a:t>
            </a:r>
            <a:endParaRPr lang="de-DE" sz="2400" dirty="0">
              <a:solidFill>
                <a:schemeClr val="bg1"/>
              </a:solidFill>
            </a:endParaRPr>
          </a:p>
        </p:txBody>
      </p:sp>
      <p:sp>
        <p:nvSpPr>
          <p:cNvPr id="15" name="Pfeil: nach rechts gekrümmt 14">
            <a:extLst>
              <a:ext uri="{FF2B5EF4-FFF2-40B4-BE49-F238E27FC236}">
                <a16:creationId xmlns:a16="http://schemas.microsoft.com/office/drawing/2014/main" id="{C4257E8A-F37A-B352-2345-0B92CF34C092}"/>
              </a:ext>
            </a:extLst>
          </p:cNvPr>
          <p:cNvSpPr/>
          <p:nvPr/>
        </p:nvSpPr>
        <p:spPr>
          <a:xfrm flipV="1">
            <a:off x="4707191" y="2567073"/>
            <a:ext cx="656302" cy="1006708"/>
          </a:xfrm>
          <a:prstGeom prst="curvedRightArrow">
            <a:avLst>
              <a:gd name="adj1" fmla="val 34134"/>
              <a:gd name="adj2" fmla="val 50000"/>
              <a:gd name="adj3" fmla="val 25000"/>
            </a:avLst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tx1"/>
              </a:solidFill>
            </a:endParaRPr>
          </a:p>
        </p:txBody>
      </p:sp>
      <p:sp>
        <p:nvSpPr>
          <p:cNvPr id="16" name="Pfeil: nach rechts gekrümmt 15">
            <a:extLst>
              <a:ext uri="{FF2B5EF4-FFF2-40B4-BE49-F238E27FC236}">
                <a16:creationId xmlns:a16="http://schemas.microsoft.com/office/drawing/2014/main" id="{C5AFD5DD-7CCF-9E88-1373-6F4141D1CCC7}"/>
              </a:ext>
            </a:extLst>
          </p:cNvPr>
          <p:cNvSpPr/>
          <p:nvPr/>
        </p:nvSpPr>
        <p:spPr>
          <a:xfrm flipV="1">
            <a:off x="4375343" y="2116262"/>
            <a:ext cx="796417" cy="1406999"/>
          </a:xfrm>
          <a:prstGeom prst="curvedRightArrow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tx1"/>
              </a:solidFill>
            </a:endParaRPr>
          </a:p>
        </p:txBody>
      </p:sp>
      <p:sp>
        <p:nvSpPr>
          <p:cNvPr id="17" name="Pfeil: nach rechts gekrümmt 16">
            <a:extLst>
              <a:ext uri="{FF2B5EF4-FFF2-40B4-BE49-F238E27FC236}">
                <a16:creationId xmlns:a16="http://schemas.microsoft.com/office/drawing/2014/main" id="{0ABBAD1B-45CB-69FB-78D3-168331BB5E6F}"/>
              </a:ext>
            </a:extLst>
          </p:cNvPr>
          <p:cNvSpPr/>
          <p:nvPr/>
        </p:nvSpPr>
        <p:spPr>
          <a:xfrm flipV="1">
            <a:off x="4066866" y="1478290"/>
            <a:ext cx="962332" cy="2033804"/>
          </a:xfrm>
          <a:prstGeom prst="curvedRightArrow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tx1"/>
              </a:solidFill>
            </a:endParaRPr>
          </a:p>
        </p:txBody>
      </p:sp>
      <p:sp>
        <p:nvSpPr>
          <p:cNvPr id="18" name="Pfeil: nach rechts gekrümmt 17">
            <a:extLst>
              <a:ext uri="{FF2B5EF4-FFF2-40B4-BE49-F238E27FC236}">
                <a16:creationId xmlns:a16="http://schemas.microsoft.com/office/drawing/2014/main" id="{45BD8611-0C02-8839-2144-8F3C982CDAE7}"/>
              </a:ext>
            </a:extLst>
          </p:cNvPr>
          <p:cNvSpPr/>
          <p:nvPr/>
        </p:nvSpPr>
        <p:spPr>
          <a:xfrm flipV="1">
            <a:off x="3971000" y="831085"/>
            <a:ext cx="1009037" cy="2662004"/>
          </a:xfrm>
          <a:prstGeom prst="curvedRightArrow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tx1"/>
              </a:solidFill>
            </a:endParaRPr>
          </a:p>
        </p:txBody>
      </p:sp>
      <p:sp>
        <p:nvSpPr>
          <p:cNvPr id="19" name="Pfeil: nach rechts gekrümmt 18">
            <a:extLst>
              <a:ext uri="{FF2B5EF4-FFF2-40B4-BE49-F238E27FC236}">
                <a16:creationId xmlns:a16="http://schemas.microsoft.com/office/drawing/2014/main" id="{60A201D7-ED5C-AF41-6CCC-45BCE901411D}"/>
              </a:ext>
            </a:extLst>
          </p:cNvPr>
          <p:cNvSpPr/>
          <p:nvPr/>
        </p:nvSpPr>
        <p:spPr>
          <a:xfrm flipV="1">
            <a:off x="3813677" y="224431"/>
            <a:ext cx="945135" cy="3150494"/>
          </a:xfrm>
          <a:prstGeom prst="curvedRightArrow">
            <a:avLst>
              <a:gd name="adj1" fmla="val 25000"/>
              <a:gd name="adj2" fmla="val 60634"/>
              <a:gd name="adj3" fmla="val 25000"/>
            </a:avLst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tx1"/>
              </a:solidFill>
            </a:endParaRPr>
          </a:p>
        </p:txBody>
      </p:sp>
      <p:sp>
        <p:nvSpPr>
          <p:cNvPr id="20" name="Textfeld 19">
            <a:extLst>
              <a:ext uri="{FF2B5EF4-FFF2-40B4-BE49-F238E27FC236}">
                <a16:creationId xmlns:a16="http://schemas.microsoft.com/office/drawing/2014/main" id="{D065EE8A-4E73-1811-9748-16363C0FF17A}"/>
              </a:ext>
            </a:extLst>
          </p:cNvPr>
          <p:cNvSpPr txBox="1"/>
          <p:nvPr/>
        </p:nvSpPr>
        <p:spPr>
          <a:xfrm>
            <a:off x="1297856" y="2897975"/>
            <a:ext cx="25723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2400" b="1" dirty="0" err="1">
                <a:latin typeface="Lucida Sans" panose="020B0602030504020204" pitchFamily="34" charset="0"/>
              </a:rPr>
              <a:t>Filiação</a:t>
            </a:r>
            <a:endParaRPr lang="de-DE" sz="2400" b="1" dirty="0">
              <a:latin typeface="Lucida Sans" panose="020B0602030504020204" pitchFamily="34" charset="0"/>
            </a:endParaRPr>
          </a:p>
        </p:txBody>
      </p:sp>
      <p:sp>
        <p:nvSpPr>
          <p:cNvPr id="21" name="Pfeil: nach rechts gekrümmt 20">
            <a:extLst>
              <a:ext uri="{FF2B5EF4-FFF2-40B4-BE49-F238E27FC236}">
                <a16:creationId xmlns:a16="http://schemas.microsoft.com/office/drawing/2014/main" id="{BF509999-520F-85FF-4B2A-50136F442D5B}"/>
              </a:ext>
            </a:extLst>
          </p:cNvPr>
          <p:cNvSpPr/>
          <p:nvPr/>
        </p:nvSpPr>
        <p:spPr>
          <a:xfrm flipH="1">
            <a:off x="6322139" y="2567072"/>
            <a:ext cx="796418" cy="1028975"/>
          </a:xfrm>
          <a:prstGeom prst="curvedRightArrow">
            <a:avLst>
              <a:gd name="adj1" fmla="val 34134"/>
              <a:gd name="adj2" fmla="val 50000"/>
              <a:gd name="adj3" fmla="val 25000"/>
            </a:avLst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tx1"/>
              </a:solidFill>
            </a:endParaRPr>
          </a:p>
        </p:txBody>
      </p:sp>
      <p:sp>
        <p:nvSpPr>
          <p:cNvPr id="22" name="Pfeil: nach rechts gekrümmt 21">
            <a:extLst>
              <a:ext uri="{FF2B5EF4-FFF2-40B4-BE49-F238E27FC236}">
                <a16:creationId xmlns:a16="http://schemas.microsoft.com/office/drawing/2014/main" id="{0B140EE9-53A0-EC3B-2BE7-C1C1059DA7EB}"/>
              </a:ext>
            </a:extLst>
          </p:cNvPr>
          <p:cNvSpPr/>
          <p:nvPr/>
        </p:nvSpPr>
        <p:spPr>
          <a:xfrm flipH="1">
            <a:off x="6661356" y="2114788"/>
            <a:ext cx="796418" cy="1378302"/>
          </a:xfrm>
          <a:prstGeom prst="curvedRightArrow">
            <a:avLst>
              <a:gd name="adj1" fmla="val 34134"/>
              <a:gd name="adj2" fmla="val 50000"/>
              <a:gd name="adj3" fmla="val 25000"/>
            </a:avLst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tx1"/>
              </a:solidFill>
            </a:endParaRPr>
          </a:p>
        </p:txBody>
      </p:sp>
      <p:sp>
        <p:nvSpPr>
          <p:cNvPr id="23" name="Pfeil: nach rechts gekrümmt 22">
            <a:extLst>
              <a:ext uri="{FF2B5EF4-FFF2-40B4-BE49-F238E27FC236}">
                <a16:creationId xmlns:a16="http://schemas.microsoft.com/office/drawing/2014/main" id="{9D3FFBD5-CFE0-7C3B-C468-063CFD728CE8}"/>
              </a:ext>
            </a:extLst>
          </p:cNvPr>
          <p:cNvSpPr/>
          <p:nvPr/>
        </p:nvSpPr>
        <p:spPr>
          <a:xfrm flipH="1">
            <a:off x="6941578" y="1509252"/>
            <a:ext cx="796418" cy="1831650"/>
          </a:xfrm>
          <a:prstGeom prst="curvedRightArrow">
            <a:avLst>
              <a:gd name="adj1" fmla="val 34134"/>
              <a:gd name="adj2" fmla="val 50000"/>
              <a:gd name="adj3" fmla="val 25000"/>
            </a:avLst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tx1"/>
              </a:solidFill>
            </a:endParaRPr>
          </a:p>
        </p:txBody>
      </p:sp>
      <p:sp>
        <p:nvSpPr>
          <p:cNvPr id="24" name="Pfeil: nach rechts gekrümmt 23">
            <a:extLst>
              <a:ext uri="{FF2B5EF4-FFF2-40B4-BE49-F238E27FC236}">
                <a16:creationId xmlns:a16="http://schemas.microsoft.com/office/drawing/2014/main" id="{B8811048-781D-F013-A96D-055AB14196ED}"/>
              </a:ext>
            </a:extLst>
          </p:cNvPr>
          <p:cNvSpPr/>
          <p:nvPr/>
        </p:nvSpPr>
        <p:spPr>
          <a:xfrm flipH="1">
            <a:off x="7270952" y="1011788"/>
            <a:ext cx="796418" cy="2176926"/>
          </a:xfrm>
          <a:prstGeom prst="curvedRightArrow">
            <a:avLst>
              <a:gd name="adj1" fmla="val 34134"/>
              <a:gd name="adj2" fmla="val 50000"/>
              <a:gd name="adj3" fmla="val 25000"/>
            </a:avLst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tx1"/>
              </a:solidFill>
            </a:endParaRPr>
          </a:p>
        </p:txBody>
      </p:sp>
      <p:sp>
        <p:nvSpPr>
          <p:cNvPr id="25" name="Pfeil: nach rechts gekrümmt 24">
            <a:extLst>
              <a:ext uri="{FF2B5EF4-FFF2-40B4-BE49-F238E27FC236}">
                <a16:creationId xmlns:a16="http://schemas.microsoft.com/office/drawing/2014/main" id="{EEBB8895-9E79-9126-F78B-B03EEF2B500D}"/>
              </a:ext>
            </a:extLst>
          </p:cNvPr>
          <p:cNvSpPr/>
          <p:nvPr/>
        </p:nvSpPr>
        <p:spPr>
          <a:xfrm flipH="1">
            <a:off x="7531513" y="319548"/>
            <a:ext cx="796418" cy="2676260"/>
          </a:xfrm>
          <a:prstGeom prst="curvedRightArrow">
            <a:avLst>
              <a:gd name="adj1" fmla="val 34134"/>
              <a:gd name="adj2" fmla="val 50000"/>
              <a:gd name="adj3" fmla="val 25000"/>
            </a:avLst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tx1"/>
              </a:solidFill>
            </a:endParaRPr>
          </a:p>
        </p:txBody>
      </p:sp>
      <p:sp>
        <p:nvSpPr>
          <p:cNvPr id="26" name="Textfeld 25">
            <a:extLst>
              <a:ext uri="{FF2B5EF4-FFF2-40B4-BE49-F238E27FC236}">
                <a16:creationId xmlns:a16="http://schemas.microsoft.com/office/drawing/2014/main" id="{FD80C4EE-0142-9A74-D866-AD75B0B637A5}"/>
              </a:ext>
            </a:extLst>
          </p:cNvPr>
          <p:cNvSpPr txBox="1"/>
          <p:nvPr/>
        </p:nvSpPr>
        <p:spPr>
          <a:xfrm>
            <a:off x="8295965" y="2968203"/>
            <a:ext cx="189639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b="1" dirty="0" err="1">
                <a:latin typeface="Lucida Sans" panose="020B0602030504020204" pitchFamily="34" charset="0"/>
              </a:rPr>
              <a:t>Apoio</a:t>
            </a:r>
            <a:endParaRPr lang="de-DE" sz="2400" b="1" dirty="0">
              <a:latin typeface="Lucida Sans" panose="020B0602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68508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ap:Properties xmlns:vt="http://schemas.openxmlformats.org/officeDocument/2006/docPropsVTypes" xmlns:ap="http://schemas.openxmlformats.org/officeDocument/2006/extended-properties">
  <ap:TotalTime>0</ap:TotalTime>
  <ap:Words>89</ap:Words>
  <ap:Application>Microsoft Office PowerPoint</ap:Application>
  <ap:PresentationFormat>Breitbild</ap:PresentationFormat>
  <ap:Paragraphs>38</ap:Paragraphs>
  <ap:Slides>2</ap:Slides>
  <ap:Notes>0</ap:Notes>
  <ap:HiddenSlides>0</ap:HiddenSlides>
  <ap:MMClips>0</ap:MMClips>
  <ap:ScaleCrop>false</ap:ScaleCrop>
  <ap:HeadingPairs>
    <vt:vector baseType="variant" size="6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ap:HeadingPairs>
  <ap:TitlesOfParts>
    <vt:vector baseType="lpstr" size="7">
      <vt:lpstr>Arial</vt:lpstr>
      <vt:lpstr>Calibri</vt:lpstr>
      <vt:lpstr>Calibri Light</vt:lpstr>
      <vt:lpstr>Lucida Sans</vt:lpstr>
      <vt:lpstr>Office</vt:lpstr>
      <vt:lpstr>PowerPoint-Präsentation</vt:lpstr>
      <vt:lpstr>PowerPoint-Präsentation</vt:lpstr>
    </vt:vector>
  </ap:TitlesOfParts>
  <ap:Company/>
  <ap:LinksUpToDate>false</ap:LinksUpToDate>
  <ap:SharedDoc>false</ap:SharedDoc>
  <ap:HyperlinksChanged>false</ap:HyperlinksChanged>
  <ap:AppVersion>16.0000</ap:AppVersion>
</ap:Properties>
</file>

<file path=docProps/core.xml><?xml version="1.0" encoding="utf-8"?>
<coreProperties xmlns:dc="http://purl.org/dc/elements/1.1/" xmlns:dcterms="http://purl.org/dc/terms/" xmlns:xsi="http://www.w3.org/2001/XMLSchema-instance" xmlns="http://schemas.openxmlformats.org/package/2006/metadata/core-properties">
  <dc:title>Présentation PowerPoint</dc:title>
  <dc:creator>Paul Klein</dc:creator>
  <lastModifiedBy>Barbara Klose</lastModifiedBy>
  <revision>18</revision>
  <lastPrinted>2025-03-05T15:08:17.0000000Z</lastPrinted>
  <dcterms:created xsi:type="dcterms:W3CDTF">2025-02-17T15:41:46.0000000Z</dcterms:created>
  <dcterms:modified xsi:type="dcterms:W3CDTF">2025-03-26T19:48:14.0000000Z</dcterms:modified>
  <keywords>, docId:E9DCD1FCEC8DE4B7573980D4D0AD1222</keywords>
</coreProperties>
</file>