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50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00CC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872D3-FAAE-C79F-BBEF-31D71F6AA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C41C25F-93FD-EB95-CB5E-87D811DFB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CABF26-5E85-83EB-5781-50B9E3D89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5A7195-96F1-8BBE-80B7-3AB4D189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2E1852-1034-160B-0912-6FF5160D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75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57CE31-5541-0DD0-2752-97BC6315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663A91-D371-44D3-F312-194D00491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F166EA-85F2-B3A8-3054-9446280D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658AFD-CDBD-065C-59BF-0890FCCC4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06BCB1-EBA0-17B9-2C4C-4EC7CEF5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0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C6011C-B27B-ACE9-4944-7941E4D6C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3552DEE-3282-B594-23E8-9F06A4C96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719E80-B4C1-7BD1-C7A9-9CE7CC7E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F1ABB4-2D54-CBFE-5F43-02691F4CF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A2D80-DC04-1A2B-785D-642A2AC97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43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4636B-0A9B-7359-4025-5C10A2656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31C188-D445-DC6E-34C8-38818CAF6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6BE255-C858-9A3C-984C-BC8DC2818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6AB77B-5F7B-56D4-BF48-F660DAE2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1390A8-2D5C-9D75-4C2D-BD2E1DD9B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50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30A6B-66EA-930F-F988-F12BAD15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20BFCC-9F0F-5243-1B8D-034FFC8B4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F34291-4B40-DB14-73EE-69B1D7EA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B1232E-8C09-F257-AC3F-5200B9053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34951D-BC95-88E8-381C-F8EFC8E4D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40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9D7E6-40F9-1C57-457F-F40B89E6A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9E49E5-71BD-9B4B-4A55-6E7522424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828CF6-FEA6-D369-BE59-29BABF026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F1200B-C743-0993-B613-6B9910C1C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911E04-78E6-62A2-79C4-2A37030AD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F82F5D-F064-8478-9874-30806561B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71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D8697-EF4B-38D6-F57A-2C8E2E719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52C148-408C-A4AB-A57B-8EE8FF44F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73774B-7DD4-08D4-04FE-3E2F102E2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E28ED02-F47F-31C7-38D7-0399FE708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F052E7-E70B-BA30-1D29-DAAEC2B7F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E7C832-55A4-A5D4-EB23-30E52D2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06ED20-3787-0030-7076-95062F05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6B20253-654E-9EC2-72BF-9BCD20018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74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EEC1B6-A238-E888-89C5-DC38C179B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B9ACA6-4D6E-6042-6C54-237A5CDB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2D5DC88-F98F-4D92-B1F7-724303F50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EF9FA7-FB81-2900-85C1-0BF24E50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15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3B46795-4C42-9974-F49D-A3B608B31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9CAAAC-FCDB-28BC-1590-E88ECC36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E16ED7E-0B2D-603D-1E7B-9FC15B41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17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B505B-A06D-B593-1544-A655D06D5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385541-A947-CE42-C603-1D20F8EC8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9E7BCAF-A034-4CAE-685B-82427E21B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8F65E1-2909-846F-6D81-033A73F5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DF54C8-51E7-9FAE-9DCE-1E3BAAA8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E75FEA-B559-2F3B-6E54-FC280CC9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82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7935C5-9A72-5EA2-791F-AD48FDE8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6E27605-F75F-2599-50B5-FF850AB9B9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40367D-E2F0-EC82-7FE7-8C4F4BC49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9959E2-F336-D470-09E0-4619E814A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FBCF5B-500A-0BF5-7F5F-E2E490E8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6279C2-C455-D8A8-5F10-F9C2548DE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4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5991409-2927-B7DA-9D8A-DAE829483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Creación de un formato de máster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65724F-406D-8007-09EA-2A30DFA2D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4C1412-A322-C1F6-CDF3-9BC93039F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6AFAD-9EB9-46CF-8D00-722BB9B50BD6}" type="datetimeFigureOut">
              <a:rPr lang="de-DE" smtClean="0"/>
              <a:t>16.05.2025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5D5574-3300-4DED-9EE0-A4CCD65BD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A4954F-9525-8093-50D8-E7551BA03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0849-4555-4123-B964-2D161E50E217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85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lke 3">
            <a:extLst>
              <a:ext uri="{FF2B5EF4-FFF2-40B4-BE49-F238E27FC236}">
                <a16:creationId xmlns:a16="http://schemas.microsoft.com/office/drawing/2014/main" id="{E93F205F-6B63-2772-1612-4D0D7C599771}"/>
              </a:ext>
            </a:extLst>
          </p:cNvPr>
          <p:cNvSpPr/>
          <p:nvPr/>
        </p:nvSpPr>
        <p:spPr>
          <a:xfrm>
            <a:off x="3781425" y="2174734"/>
            <a:ext cx="4610100" cy="2157767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7963651-F06B-6970-17A2-39169B1C3376}"/>
              </a:ext>
            </a:extLst>
          </p:cNvPr>
          <p:cNvSpPr txBox="1"/>
          <p:nvPr/>
        </p:nvSpPr>
        <p:spPr>
          <a:xfrm>
            <a:off x="4457213" y="2633123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latin typeface="Lucida Sans" panose="020B0602030504020204" pitchFamily="34" charset="0"/>
              </a:rPr>
              <a:t>La pertenencia </a:t>
            </a:r>
            <a:r>
              <a:rPr lang="de-DE" sz="2400" b="1" dirty="0" err="1">
                <a:latin typeface="Lucida Sans" panose="020B0602030504020204" pitchFamily="34" charset="0"/>
              </a:rPr>
              <a:t>necesita señales concretas</a:t>
            </a:r>
            <a:endParaRPr lang="de-DE" sz="2400" b="1" dirty="0">
              <a:latin typeface="Lucida Sans" panose="020B0602030504020204" pitchFamily="34" charset="0"/>
            </a:endParaRPr>
          </a:p>
        </p:txBody>
      </p:sp>
      <p:sp>
        <p:nvSpPr>
          <p:cNvPr id="6" name="Wolke 5">
            <a:extLst>
              <a:ext uri="{FF2B5EF4-FFF2-40B4-BE49-F238E27FC236}">
                <a16:creationId xmlns:a16="http://schemas.microsoft.com/office/drawing/2014/main" id="{514BD42A-4517-3183-491F-386DCB8C32F6}"/>
              </a:ext>
            </a:extLst>
          </p:cNvPr>
          <p:cNvSpPr/>
          <p:nvPr/>
        </p:nvSpPr>
        <p:spPr>
          <a:xfrm>
            <a:off x="8639174" y="276404"/>
            <a:ext cx="2847975" cy="1847671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EA4CA12-7BDA-5780-A543-25CE795FE27C}"/>
              </a:ext>
            </a:extLst>
          </p:cNvPr>
          <p:cNvSpPr txBox="1"/>
          <p:nvPr/>
        </p:nvSpPr>
        <p:spPr>
          <a:xfrm>
            <a:off x="9252503" y="413861"/>
            <a:ext cx="2483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Lucida Sans" panose="020B0602030504020204" pitchFamily="34" charset="0"/>
              </a:rPr>
              <a:t>Participación en </a:t>
            </a:r>
            <a:br>
              <a:rPr lang="fr-FR" b="1" dirty="0">
                <a:latin typeface="Lucida Sans" panose="020B0602030504020204" pitchFamily="34" charset="0"/>
              </a:rPr>
            </a:br>
            <a:r>
              <a:rPr lang="fr-FR" b="1" dirty="0">
                <a:latin typeface="Lucida Sans" panose="020B0602030504020204" pitchFamily="34" charset="0"/>
              </a:rPr>
              <a:t>reuniones,</a:t>
            </a:r>
            <a:br>
              <a:rPr lang="fr-FR" b="1" dirty="0">
                <a:latin typeface="Lucida Sans" panose="020B0602030504020204" pitchFamily="34" charset="0"/>
              </a:rPr>
            </a:br>
            <a:r>
              <a:rPr lang="fr-FR" b="1" dirty="0">
                <a:latin typeface="Lucida Sans" panose="020B0602030504020204" pitchFamily="34" charset="0"/>
              </a:rPr>
              <a:t>por ejemplo</a:t>
            </a:r>
            <a:br>
              <a:rPr lang="fr-FR" b="1" dirty="0">
                <a:latin typeface="Lucida Sans" panose="020B0602030504020204" pitchFamily="34" charset="0"/>
              </a:rPr>
            </a:br>
            <a:r>
              <a:rPr lang="fr-FR" b="1" dirty="0">
                <a:latin typeface="Lucida Sans" panose="020B0602030504020204" pitchFamily="34" charset="0"/>
              </a:rPr>
              <a:t>jornadas de formación</a:t>
            </a:r>
            <a:endParaRPr lang="fr-FR" dirty="0">
              <a:latin typeface="Lucida Sans" panose="020B0602030504020204" pitchFamily="34" charset="0"/>
            </a:endParaRPr>
          </a:p>
        </p:txBody>
      </p:sp>
      <p:sp>
        <p:nvSpPr>
          <p:cNvPr id="10" name="Pfeil: gebogen 9">
            <a:extLst>
              <a:ext uri="{FF2B5EF4-FFF2-40B4-BE49-F238E27FC236}">
                <a16:creationId xmlns:a16="http://schemas.microsoft.com/office/drawing/2014/main" id="{B56DF0A6-5DD4-0C61-F551-3483C810AF32}"/>
              </a:ext>
            </a:extLst>
          </p:cNvPr>
          <p:cNvSpPr/>
          <p:nvPr/>
        </p:nvSpPr>
        <p:spPr>
          <a:xfrm flipH="1" flipV="1">
            <a:off x="9563098" y="1704975"/>
            <a:ext cx="371476" cy="85725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3821302-0C4F-FF62-12E8-9F06F5F4B9DE}"/>
              </a:ext>
            </a:extLst>
          </p:cNvPr>
          <p:cNvSpPr txBox="1"/>
          <p:nvPr/>
        </p:nvSpPr>
        <p:spPr>
          <a:xfrm>
            <a:off x="8233049" y="2276475"/>
            <a:ext cx="1539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Encontrarse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2" name="Pfeil: gebogen 11">
            <a:extLst>
              <a:ext uri="{FF2B5EF4-FFF2-40B4-BE49-F238E27FC236}">
                <a16:creationId xmlns:a16="http://schemas.microsoft.com/office/drawing/2014/main" id="{DB189BC5-4F42-AC0A-C140-83BAB8AF6350}"/>
              </a:ext>
            </a:extLst>
          </p:cNvPr>
          <p:cNvSpPr/>
          <p:nvPr/>
        </p:nvSpPr>
        <p:spPr>
          <a:xfrm flipV="1">
            <a:off x="10591794" y="1704975"/>
            <a:ext cx="523876" cy="910054"/>
          </a:xfrm>
          <a:prstGeom prst="bentArrow">
            <a:avLst>
              <a:gd name="adj1" fmla="val 17308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7B035C9-AA0B-AA68-EA78-0953F794D51D}"/>
              </a:ext>
            </a:extLst>
          </p:cNvPr>
          <p:cNvSpPr txBox="1"/>
          <p:nvPr/>
        </p:nvSpPr>
        <p:spPr>
          <a:xfrm>
            <a:off x="11097239" y="2286000"/>
            <a:ext cx="1163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Habla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4" name="Pfeil: nach unten 13">
            <a:extLst>
              <a:ext uri="{FF2B5EF4-FFF2-40B4-BE49-F238E27FC236}">
                <a16:creationId xmlns:a16="http://schemas.microsoft.com/office/drawing/2014/main" id="{B4CD64CD-E067-5640-C7AB-449CD9880A15}"/>
              </a:ext>
            </a:extLst>
          </p:cNvPr>
          <p:cNvSpPr/>
          <p:nvPr/>
        </p:nvSpPr>
        <p:spPr>
          <a:xfrm>
            <a:off x="10127225" y="1704975"/>
            <a:ext cx="160389" cy="11463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45501CD-4AC8-8521-3C61-3DCCC1B59F83}"/>
              </a:ext>
            </a:extLst>
          </p:cNvPr>
          <p:cNvSpPr txBox="1"/>
          <p:nvPr/>
        </p:nvSpPr>
        <p:spPr>
          <a:xfrm>
            <a:off x="8851863" y="2694891"/>
            <a:ext cx="153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Hacer Comunidad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16" name="Pfeil: nach unten 15">
            <a:extLst>
              <a:ext uri="{FF2B5EF4-FFF2-40B4-BE49-F238E27FC236}">
                <a16:creationId xmlns:a16="http://schemas.microsoft.com/office/drawing/2014/main" id="{E778DCB8-8C1C-E545-B068-76C307DC15A4}"/>
              </a:ext>
            </a:extLst>
          </p:cNvPr>
          <p:cNvSpPr/>
          <p:nvPr/>
        </p:nvSpPr>
        <p:spPr>
          <a:xfrm>
            <a:off x="10368114" y="1709895"/>
            <a:ext cx="167150" cy="114146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1BF091D-8733-CC00-DAB3-A617BDDDB42F}"/>
              </a:ext>
            </a:extLst>
          </p:cNvPr>
          <p:cNvSpPr txBox="1"/>
          <p:nvPr/>
        </p:nvSpPr>
        <p:spPr>
          <a:xfrm>
            <a:off x="10310669" y="2698084"/>
            <a:ext cx="153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Impulso </a:t>
            </a:r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espiritual</a:t>
            </a:r>
          </a:p>
        </p:txBody>
      </p:sp>
      <p:sp>
        <p:nvSpPr>
          <p:cNvPr id="18" name="Wolke 17">
            <a:extLst>
              <a:ext uri="{FF2B5EF4-FFF2-40B4-BE49-F238E27FC236}">
                <a16:creationId xmlns:a16="http://schemas.microsoft.com/office/drawing/2014/main" id="{59D2900F-FE60-FD0E-CD22-A7263ADC133E}"/>
              </a:ext>
            </a:extLst>
          </p:cNvPr>
          <p:cNvSpPr/>
          <p:nvPr/>
        </p:nvSpPr>
        <p:spPr>
          <a:xfrm flipH="1">
            <a:off x="412961" y="312331"/>
            <a:ext cx="2847973" cy="1847671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92D61A7-2459-7CF4-98BA-10E2FFB4EFC8}"/>
              </a:ext>
            </a:extLst>
          </p:cNvPr>
          <p:cNvSpPr txBox="1"/>
          <p:nvPr/>
        </p:nvSpPr>
        <p:spPr>
          <a:xfrm>
            <a:off x="550458" y="827149"/>
            <a:ext cx="2533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>
                <a:latin typeface="Lucida Sans" panose="020B0602030504020204" pitchFamily="34" charset="0"/>
              </a:rPr>
              <a:t>Testimonios diarios</a:t>
            </a:r>
            <a:endParaRPr lang="de-DE" b="1" dirty="0">
              <a:latin typeface="Lucida Sans" panose="020B0602030504020204" pitchFamily="34" charset="0"/>
            </a:endParaRPr>
          </a:p>
        </p:txBody>
      </p:sp>
      <p:sp>
        <p:nvSpPr>
          <p:cNvPr id="20" name="Pfeil: gebogen 19">
            <a:extLst>
              <a:ext uri="{FF2B5EF4-FFF2-40B4-BE49-F238E27FC236}">
                <a16:creationId xmlns:a16="http://schemas.microsoft.com/office/drawing/2014/main" id="{2C647669-4F50-7584-2AFB-1DB2D53D0A25}"/>
              </a:ext>
            </a:extLst>
          </p:cNvPr>
          <p:cNvSpPr/>
          <p:nvPr/>
        </p:nvSpPr>
        <p:spPr>
          <a:xfrm flipH="1" flipV="1">
            <a:off x="1285260" y="1767304"/>
            <a:ext cx="371476" cy="85725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BE6CEB5-576A-F880-7D04-4D7696471307}"/>
              </a:ext>
            </a:extLst>
          </p:cNvPr>
          <p:cNvSpPr txBox="1"/>
          <p:nvPr/>
        </p:nvSpPr>
        <p:spPr>
          <a:xfrm>
            <a:off x="125776" y="2406994"/>
            <a:ext cx="1253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Esperanza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22" name="Pfeil: nach unten 21">
            <a:extLst>
              <a:ext uri="{FF2B5EF4-FFF2-40B4-BE49-F238E27FC236}">
                <a16:creationId xmlns:a16="http://schemas.microsoft.com/office/drawing/2014/main" id="{7B2A6089-AB21-52F9-8294-E12AB28B9783}"/>
              </a:ext>
            </a:extLst>
          </p:cNvPr>
          <p:cNvSpPr/>
          <p:nvPr/>
        </p:nvSpPr>
        <p:spPr>
          <a:xfrm>
            <a:off x="1820811" y="1778534"/>
            <a:ext cx="160389" cy="11463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9CFC8F7E-4861-238A-50F6-CB0B80D35902}"/>
              </a:ext>
            </a:extLst>
          </p:cNvPr>
          <p:cNvSpPr txBox="1"/>
          <p:nvPr/>
        </p:nvSpPr>
        <p:spPr>
          <a:xfrm>
            <a:off x="1134707" y="2916520"/>
            <a:ext cx="153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Optimismo realista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24" name="Pfeil: gebogen 23">
            <a:extLst>
              <a:ext uri="{FF2B5EF4-FFF2-40B4-BE49-F238E27FC236}">
                <a16:creationId xmlns:a16="http://schemas.microsoft.com/office/drawing/2014/main" id="{7A97205E-68CC-E593-8A7A-5DB057369A23}"/>
              </a:ext>
            </a:extLst>
          </p:cNvPr>
          <p:cNvSpPr/>
          <p:nvPr/>
        </p:nvSpPr>
        <p:spPr>
          <a:xfrm flipV="1">
            <a:off x="2102102" y="1779884"/>
            <a:ext cx="523876" cy="910054"/>
          </a:xfrm>
          <a:prstGeom prst="bentArrow">
            <a:avLst>
              <a:gd name="adj1" fmla="val 17308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77C2C23-A60F-3052-5EDB-36E350F51C94}"/>
              </a:ext>
            </a:extLst>
          </p:cNvPr>
          <p:cNvSpPr txBox="1"/>
          <p:nvPr/>
        </p:nvSpPr>
        <p:spPr>
          <a:xfrm>
            <a:off x="2622597" y="2420521"/>
            <a:ext cx="1463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Alegría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26" name="Wolke 25">
            <a:extLst>
              <a:ext uri="{FF2B5EF4-FFF2-40B4-BE49-F238E27FC236}">
                <a16:creationId xmlns:a16="http://schemas.microsoft.com/office/drawing/2014/main" id="{DA188B95-52B4-E87F-7C8C-56C2AF0FB20D}"/>
              </a:ext>
            </a:extLst>
          </p:cNvPr>
          <p:cNvSpPr/>
          <p:nvPr/>
        </p:nvSpPr>
        <p:spPr>
          <a:xfrm flipH="1">
            <a:off x="295045" y="4406421"/>
            <a:ext cx="3018427" cy="2306371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8563F1A-8B63-FDC7-CBFA-1B03ABC0C754}"/>
              </a:ext>
            </a:extLst>
          </p:cNvPr>
          <p:cNvSpPr txBox="1"/>
          <p:nvPr/>
        </p:nvSpPr>
        <p:spPr>
          <a:xfrm>
            <a:off x="1051977" y="5153413"/>
            <a:ext cx="1520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Lucida Sans" panose="020B0602030504020204" pitchFamily="34" charset="0"/>
              </a:rPr>
              <a:t>Espíritu de</a:t>
            </a:r>
            <a:br>
              <a:rPr lang="de-DE" b="1" dirty="0">
                <a:latin typeface="Lucida Sans" panose="020B0602030504020204" pitchFamily="34" charset="0"/>
              </a:rPr>
            </a:br>
            <a:r>
              <a:rPr lang="de-DE" b="1" dirty="0" err="1">
                <a:latin typeface="Lucida Sans" panose="020B0602030504020204" pitchFamily="34" charset="0"/>
              </a:rPr>
              <a:t>familia</a:t>
            </a:r>
            <a:endParaRPr lang="de-DE" b="1" dirty="0">
              <a:latin typeface="Lucida Sans" panose="020B0602030504020204" pitchFamily="34" charset="0"/>
            </a:endParaRPr>
          </a:p>
        </p:txBody>
      </p:sp>
      <p:sp>
        <p:nvSpPr>
          <p:cNvPr id="31" name="Pfeil: nach rechts 30">
            <a:extLst>
              <a:ext uri="{FF2B5EF4-FFF2-40B4-BE49-F238E27FC236}">
                <a16:creationId xmlns:a16="http://schemas.microsoft.com/office/drawing/2014/main" id="{DABA10AC-95E2-EDA3-43DA-77B4515447D1}"/>
              </a:ext>
            </a:extLst>
          </p:cNvPr>
          <p:cNvSpPr/>
          <p:nvPr/>
        </p:nvSpPr>
        <p:spPr>
          <a:xfrm rot="1757056">
            <a:off x="2464276" y="5864759"/>
            <a:ext cx="1111050" cy="21113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11365D7-9C61-0EA6-96BA-54595562098C}"/>
              </a:ext>
            </a:extLst>
          </p:cNvPr>
          <p:cNvSpPr txBox="1"/>
          <p:nvPr/>
        </p:nvSpPr>
        <p:spPr>
          <a:xfrm>
            <a:off x="3402531" y="6125524"/>
            <a:ext cx="1597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Amorevolezza</a:t>
            </a:r>
          </a:p>
        </p:txBody>
      </p:sp>
      <p:sp>
        <p:nvSpPr>
          <p:cNvPr id="33" name="Pfeil: nach rechts 32">
            <a:extLst>
              <a:ext uri="{FF2B5EF4-FFF2-40B4-BE49-F238E27FC236}">
                <a16:creationId xmlns:a16="http://schemas.microsoft.com/office/drawing/2014/main" id="{518212E6-7418-34FF-B34B-0FB8A7FC78F6}"/>
              </a:ext>
            </a:extLst>
          </p:cNvPr>
          <p:cNvSpPr/>
          <p:nvPr/>
        </p:nvSpPr>
        <p:spPr>
          <a:xfrm rot="20564672">
            <a:off x="2751379" y="5061661"/>
            <a:ext cx="1111046" cy="2001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3379C959-EF2B-E518-2693-E0331DD45A69}"/>
              </a:ext>
            </a:extLst>
          </p:cNvPr>
          <p:cNvSpPr txBox="1"/>
          <p:nvPr/>
        </p:nvSpPr>
        <p:spPr>
          <a:xfrm>
            <a:off x="3812676" y="4830361"/>
            <a:ext cx="12444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Paciencia</a:t>
            </a:r>
          </a:p>
        </p:txBody>
      </p:sp>
      <p:sp>
        <p:nvSpPr>
          <p:cNvPr id="35" name="Wolke 34">
            <a:extLst>
              <a:ext uri="{FF2B5EF4-FFF2-40B4-BE49-F238E27FC236}">
                <a16:creationId xmlns:a16="http://schemas.microsoft.com/office/drawing/2014/main" id="{E57DEE08-A651-E33F-61F5-E578574B39D2}"/>
              </a:ext>
            </a:extLst>
          </p:cNvPr>
          <p:cNvSpPr/>
          <p:nvPr/>
        </p:nvSpPr>
        <p:spPr>
          <a:xfrm flipH="1" flipV="1">
            <a:off x="4931772" y="4793238"/>
            <a:ext cx="1837592" cy="1813503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C2B2A0C-F14C-C419-1A8F-D0DC40E441E4}"/>
              </a:ext>
            </a:extLst>
          </p:cNvPr>
          <p:cNvSpPr txBox="1"/>
          <p:nvPr/>
        </p:nvSpPr>
        <p:spPr>
          <a:xfrm>
            <a:off x="4736857" y="5598518"/>
            <a:ext cx="203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>
                <a:latin typeface="Lucida Sans" panose="020B0602030504020204" pitchFamily="34" charset="0"/>
              </a:rPr>
              <a:t>Dinámica</a:t>
            </a:r>
            <a:endParaRPr lang="de-DE" b="1" dirty="0">
              <a:latin typeface="Lucida Sans" panose="020B0602030504020204" pitchFamily="34" charset="0"/>
            </a:endParaRPr>
          </a:p>
        </p:txBody>
      </p:sp>
      <p:sp>
        <p:nvSpPr>
          <p:cNvPr id="37" name="Pfeil: nach rechts 36">
            <a:extLst>
              <a:ext uri="{FF2B5EF4-FFF2-40B4-BE49-F238E27FC236}">
                <a16:creationId xmlns:a16="http://schemas.microsoft.com/office/drawing/2014/main" id="{99B60779-880E-88A3-0F0D-98C86D66DC4F}"/>
              </a:ext>
            </a:extLst>
          </p:cNvPr>
          <p:cNvSpPr/>
          <p:nvPr/>
        </p:nvSpPr>
        <p:spPr>
          <a:xfrm rot="19911802">
            <a:off x="6068009" y="5146908"/>
            <a:ext cx="1111046" cy="2001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73CBFAF-DE3F-58CE-2057-2C37B15E396F}"/>
              </a:ext>
            </a:extLst>
          </p:cNvPr>
          <p:cNvSpPr txBox="1"/>
          <p:nvPr/>
        </p:nvSpPr>
        <p:spPr>
          <a:xfrm>
            <a:off x="6668413" y="4557529"/>
            <a:ext cx="1371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Flexibilidad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39" name="Pfeil: nach rechts 38">
            <a:extLst>
              <a:ext uri="{FF2B5EF4-FFF2-40B4-BE49-F238E27FC236}">
                <a16:creationId xmlns:a16="http://schemas.microsoft.com/office/drawing/2014/main" id="{426CA5BF-3C8A-C777-1500-AAED610B8986}"/>
              </a:ext>
            </a:extLst>
          </p:cNvPr>
          <p:cNvSpPr/>
          <p:nvPr/>
        </p:nvSpPr>
        <p:spPr>
          <a:xfrm rot="1375120">
            <a:off x="6493277" y="5845779"/>
            <a:ext cx="873087" cy="2457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E3A7A3F-5BFC-25E7-1725-185627510780}"/>
              </a:ext>
            </a:extLst>
          </p:cNvPr>
          <p:cNvSpPr txBox="1"/>
          <p:nvPr/>
        </p:nvSpPr>
        <p:spPr>
          <a:xfrm>
            <a:off x="6693995" y="6111288"/>
            <a:ext cx="153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Definición </a:t>
            </a:r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de objetivos</a:t>
            </a:r>
          </a:p>
        </p:txBody>
      </p:sp>
      <p:sp>
        <p:nvSpPr>
          <p:cNvPr id="41" name="Wolke 40">
            <a:extLst>
              <a:ext uri="{FF2B5EF4-FFF2-40B4-BE49-F238E27FC236}">
                <a16:creationId xmlns:a16="http://schemas.microsoft.com/office/drawing/2014/main" id="{7B71E294-1615-2BDF-F9EB-05C883FE8ECC}"/>
              </a:ext>
            </a:extLst>
          </p:cNvPr>
          <p:cNvSpPr/>
          <p:nvPr/>
        </p:nvSpPr>
        <p:spPr>
          <a:xfrm>
            <a:off x="8633987" y="4508167"/>
            <a:ext cx="3232777" cy="2221105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CD0D061-A139-D8BB-663E-0233AF87F9ED}"/>
              </a:ext>
            </a:extLst>
          </p:cNvPr>
          <p:cNvSpPr txBox="1"/>
          <p:nvPr/>
        </p:nvSpPr>
        <p:spPr>
          <a:xfrm>
            <a:off x="8953499" y="5138829"/>
            <a:ext cx="2533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>
                <a:latin typeface="Lucida Sans" panose="020B0602030504020204" pitchFamily="34" charset="0"/>
              </a:rPr>
              <a:t>Actividades comunes </a:t>
            </a:r>
            <a:r>
              <a:rPr lang="de-DE" b="1" dirty="0">
                <a:latin typeface="Lucida Sans" panose="020B0602030504020204" pitchFamily="34" charset="0"/>
              </a:rPr>
              <a:t>en </a:t>
            </a:r>
            <a:r>
              <a:rPr lang="de-DE" b="1" dirty="0" err="1">
                <a:latin typeface="Lucida Sans" panose="020B0602030504020204" pitchFamily="34" charset="0"/>
              </a:rPr>
              <a:t>los centros locales</a:t>
            </a:r>
            <a:endParaRPr lang="de-DE" b="1" dirty="0">
              <a:latin typeface="Lucida Sans" panose="020B0602030504020204" pitchFamily="34" charset="0"/>
            </a:endParaRPr>
          </a:p>
        </p:txBody>
      </p:sp>
      <p:sp>
        <p:nvSpPr>
          <p:cNvPr id="43" name="Pfeil: gebogen 42">
            <a:extLst>
              <a:ext uri="{FF2B5EF4-FFF2-40B4-BE49-F238E27FC236}">
                <a16:creationId xmlns:a16="http://schemas.microsoft.com/office/drawing/2014/main" id="{18BE0661-4145-C5B0-BD50-F485F81E5298}"/>
              </a:ext>
            </a:extLst>
          </p:cNvPr>
          <p:cNvSpPr/>
          <p:nvPr/>
        </p:nvSpPr>
        <p:spPr>
          <a:xfrm flipH="1">
            <a:off x="9581577" y="4208255"/>
            <a:ext cx="403701" cy="7416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6024C4AC-BC5C-6817-3F65-5640DE447EF8}"/>
              </a:ext>
            </a:extLst>
          </p:cNvPr>
          <p:cNvSpPr txBox="1"/>
          <p:nvPr/>
        </p:nvSpPr>
        <p:spPr>
          <a:xfrm>
            <a:off x="10977959" y="3941400"/>
            <a:ext cx="1325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Ejercícios Espirituales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5" name="Pfeil: nach unten 44">
            <a:extLst>
              <a:ext uri="{FF2B5EF4-FFF2-40B4-BE49-F238E27FC236}">
                <a16:creationId xmlns:a16="http://schemas.microsoft.com/office/drawing/2014/main" id="{BB1600D3-4E4E-F561-C384-7A5F58FF1C26}"/>
              </a:ext>
            </a:extLst>
          </p:cNvPr>
          <p:cNvSpPr/>
          <p:nvPr/>
        </p:nvSpPr>
        <p:spPr>
          <a:xfrm flipV="1">
            <a:off x="10086560" y="3788552"/>
            <a:ext cx="214641" cy="114637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5C1D466-AFEA-8446-F32B-8AB2998FCD1E}"/>
              </a:ext>
            </a:extLst>
          </p:cNvPr>
          <p:cNvSpPr txBox="1"/>
          <p:nvPr/>
        </p:nvSpPr>
        <p:spPr>
          <a:xfrm>
            <a:off x="9067313" y="3447701"/>
            <a:ext cx="1508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Paseos otoñales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7" name="Pfeil: nach unten 46">
            <a:extLst>
              <a:ext uri="{FF2B5EF4-FFF2-40B4-BE49-F238E27FC236}">
                <a16:creationId xmlns:a16="http://schemas.microsoft.com/office/drawing/2014/main" id="{A9BA14BD-36B3-7B2B-3988-113A89D9D8E7}"/>
              </a:ext>
            </a:extLst>
          </p:cNvPr>
          <p:cNvSpPr/>
          <p:nvPr/>
        </p:nvSpPr>
        <p:spPr>
          <a:xfrm flipV="1">
            <a:off x="10326323" y="3786901"/>
            <a:ext cx="214641" cy="114637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3D2064ED-EE9A-42D0-607B-25A661A8E240}"/>
              </a:ext>
            </a:extLst>
          </p:cNvPr>
          <p:cNvSpPr txBox="1"/>
          <p:nvPr/>
        </p:nvSpPr>
        <p:spPr>
          <a:xfrm>
            <a:off x="10301201" y="3450894"/>
            <a:ext cx="1284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Padrón de lectura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49" name="Pfeil: gebogen 48">
            <a:extLst>
              <a:ext uri="{FF2B5EF4-FFF2-40B4-BE49-F238E27FC236}">
                <a16:creationId xmlns:a16="http://schemas.microsoft.com/office/drawing/2014/main" id="{D6C87C0A-B228-DC2D-C973-0EBAABF451C2}"/>
              </a:ext>
            </a:extLst>
          </p:cNvPr>
          <p:cNvSpPr/>
          <p:nvPr/>
        </p:nvSpPr>
        <p:spPr>
          <a:xfrm>
            <a:off x="10596615" y="4190782"/>
            <a:ext cx="494589" cy="733599"/>
          </a:xfrm>
          <a:prstGeom prst="bentArrow">
            <a:avLst>
              <a:gd name="adj1" fmla="val 17308"/>
              <a:gd name="adj2" fmla="val 25000"/>
              <a:gd name="adj3" fmla="val 25000"/>
              <a:gd name="adj4" fmla="val 403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A7668494-D87B-5166-E692-1E1C2A1A224D}"/>
              </a:ext>
            </a:extLst>
          </p:cNvPr>
          <p:cNvSpPr txBox="1"/>
          <p:nvPr/>
        </p:nvSpPr>
        <p:spPr>
          <a:xfrm>
            <a:off x="7807786" y="4078501"/>
            <a:ext cx="1809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Desarrollo </a:t>
            </a:r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sostenible</a:t>
            </a:r>
          </a:p>
        </p:txBody>
      </p:sp>
      <p:sp>
        <p:nvSpPr>
          <p:cNvPr id="51" name="Wolke 50">
            <a:extLst>
              <a:ext uri="{FF2B5EF4-FFF2-40B4-BE49-F238E27FC236}">
                <a16:creationId xmlns:a16="http://schemas.microsoft.com/office/drawing/2014/main" id="{585CB796-3017-EB95-0849-9D6D65D913F5}"/>
              </a:ext>
            </a:extLst>
          </p:cNvPr>
          <p:cNvSpPr/>
          <p:nvPr/>
        </p:nvSpPr>
        <p:spPr>
          <a:xfrm flipH="1">
            <a:off x="3918183" y="57455"/>
            <a:ext cx="4397108" cy="1175326"/>
          </a:xfrm>
          <a:prstGeom prst="cloud">
            <a:avLst/>
          </a:prstGeom>
          <a:solidFill>
            <a:srgbClr val="FFFFCC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Pfeil: nach rechts 51">
            <a:extLst>
              <a:ext uri="{FF2B5EF4-FFF2-40B4-BE49-F238E27FC236}">
                <a16:creationId xmlns:a16="http://schemas.microsoft.com/office/drawing/2014/main" id="{658DF0D0-EDC3-2D26-CB01-32EE2BAD0CA2}"/>
              </a:ext>
            </a:extLst>
          </p:cNvPr>
          <p:cNvSpPr/>
          <p:nvPr/>
        </p:nvSpPr>
        <p:spPr>
          <a:xfrm rot="8627613">
            <a:off x="4254628" y="1113423"/>
            <a:ext cx="1111046" cy="2001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B5671D46-3597-1733-3047-A2BB1A3DA685}"/>
              </a:ext>
            </a:extLst>
          </p:cNvPr>
          <p:cNvSpPr txBox="1"/>
          <p:nvPr/>
        </p:nvSpPr>
        <p:spPr>
          <a:xfrm>
            <a:off x="3627819" y="1598027"/>
            <a:ext cx="1544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Consejo Local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54" name="Pfeil: nach rechts 53">
            <a:extLst>
              <a:ext uri="{FF2B5EF4-FFF2-40B4-BE49-F238E27FC236}">
                <a16:creationId xmlns:a16="http://schemas.microsoft.com/office/drawing/2014/main" id="{191B69F7-EE37-8D01-FA14-CE08F1CE4C3A}"/>
              </a:ext>
            </a:extLst>
          </p:cNvPr>
          <p:cNvSpPr/>
          <p:nvPr/>
        </p:nvSpPr>
        <p:spPr>
          <a:xfrm rot="2522351">
            <a:off x="6893660" y="1056657"/>
            <a:ext cx="1111046" cy="2001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319162B4-D311-584B-5925-76C2E0630CE2}"/>
              </a:ext>
            </a:extLst>
          </p:cNvPr>
          <p:cNvSpPr txBox="1"/>
          <p:nvPr/>
        </p:nvSpPr>
        <p:spPr>
          <a:xfrm>
            <a:off x="6913888" y="1615024"/>
            <a:ext cx="1948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Consejo</a:t>
            </a:r>
          </a:p>
          <a:p>
            <a:r>
              <a:rPr lang="de-DE" sz="1600" dirty="0" smtClean="0">
                <a:solidFill>
                  <a:schemeClr val="bg1"/>
                </a:solidFill>
                <a:latin typeface="Lucida Sans" panose="020B0602030504020204" pitchFamily="34" charset="0"/>
              </a:rPr>
              <a:t>Provincial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56" name="Pfeil: nach rechts 55">
            <a:extLst>
              <a:ext uri="{FF2B5EF4-FFF2-40B4-BE49-F238E27FC236}">
                <a16:creationId xmlns:a16="http://schemas.microsoft.com/office/drawing/2014/main" id="{A5C6029C-3169-12CF-7445-9176DBA2C646}"/>
              </a:ext>
            </a:extLst>
          </p:cNvPr>
          <p:cNvSpPr/>
          <p:nvPr/>
        </p:nvSpPr>
        <p:spPr>
          <a:xfrm rot="5400000">
            <a:off x="5871805" y="1074261"/>
            <a:ext cx="544106" cy="17588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2814063E-4AF6-894B-9C12-E27FDD02DBEB}"/>
              </a:ext>
            </a:extLst>
          </p:cNvPr>
          <p:cNvSpPr txBox="1"/>
          <p:nvPr/>
        </p:nvSpPr>
        <p:spPr>
          <a:xfrm>
            <a:off x="5148518" y="1354613"/>
            <a:ext cx="1945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bg1"/>
                </a:solidFill>
                <a:latin typeface="Lucida Sans" panose="020B0602030504020204" pitchFamily="34" charset="0"/>
              </a:rPr>
              <a:t>Ayuda </a:t>
            </a:r>
            <a:r>
              <a:rPr lang="de-DE" sz="1600" dirty="0" err="1">
                <a:solidFill>
                  <a:schemeClr val="bg1"/>
                </a:solidFill>
                <a:latin typeface="Lucida Sans" panose="020B0602030504020204" pitchFamily="34" charset="0"/>
              </a:rPr>
              <a:t>a la organización</a:t>
            </a:r>
            <a:endParaRPr lang="de-DE" sz="1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C24C8717-BBFF-88C4-BBA8-D7FDBD585A35}"/>
              </a:ext>
            </a:extLst>
          </p:cNvPr>
          <p:cNvSpPr txBox="1"/>
          <p:nvPr/>
        </p:nvSpPr>
        <p:spPr>
          <a:xfrm>
            <a:off x="4334003" y="398986"/>
            <a:ext cx="369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Lucida Sans" panose="020B0602030504020204" pitchFamily="34" charset="0"/>
              </a:rPr>
              <a:t>Disponibilidad </a:t>
            </a:r>
            <a:r>
              <a:rPr lang="de-DE" b="1" dirty="0" smtClean="0">
                <a:latin typeface="Lucida Sans" panose="020B0602030504020204" pitchFamily="34" charset="0"/>
              </a:rPr>
              <a:t>de </a:t>
            </a:r>
            <a:r>
              <a:rPr lang="de-DE" b="1" dirty="0">
                <a:latin typeface="Lucida Sans" panose="020B0602030504020204" pitchFamily="34" charset="0"/>
              </a:rPr>
              <a:t>servicio</a:t>
            </a:r>
          </a:p>
        </p:txBody>
      </p:sp>
    </p:spTree>
    <p:extLst>
      <p:ext uri="{BB962C8B-B14F-4D97-AF65-F5344CB8AC3E}">
        <p14:creationId xmlns:p14="http://schemas.microsoft.com/office/powerpoint/2010/main" val="295335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 animBg="1"/>
      <p:bldP spid="53" grpId="0"/>
      <p:bldP spid="54" grpId="0" animBg="1"/>
      <p:bldP spid="55" grpId="0"/>
      <p:bldP spid="56" grpId="0" animBg="1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ussdiagramm: Verbinder 12">
            <a:extLst>
              <a:ext uri="{FF2B5EF4-FFF2-40B4-BE49-F238E27FC236}">
                <a16:creationId xmlns:a16="http://schemas.microsoft.com/office/drawing/2014/main" id="{5403E2AE-8F4F-BD88-B85B-00ACA9A608FC}"/>
              </a:ext>
            </a:extLst>
          </p:cNvPr>
          <p:cNvSpPr/>
          <p:nvPr/>
        </p:nvSpPr>
        <p:spPr>
          <a:xfrm>
            <a:off x="2428569" y="-1"/>
            <a:ext cx="7108722" cy="6538453"/>
          </a:xfrm>
          <a:prstGeom prst="flowChartConnector">
            <a:avLst/>
          </a:prstGeom>
          <a:solidFill>
            <a:srgbClr val="CC00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Flussdiagramm: Verbinder 10">
            <a:extLst>
              <a:ext uri="{FF2B5EF4-FFF2-40B4-BE49-F238E27FC236}">
                <a16:creationId xmlns:a16="http://schemas.microsoft.com/office/drawing/2014/main" id="{4527C4BA-8724-E715-8628-069B12BE7E8E}"/>
              </a:ext>
            </a:extLst>
          </p:cNvPr>
          <p:cNvSpPr/>
          <p:nvPr/>
        </p:nvSpPr>
        <p:spPr>
          <a:xfrm>
            <a:off x="3097160" y="619431"/>
            <a:ext cx="5791201" cy="5378245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lussdiagramm: Verbinder 8">
            <a:extLst>
              <a:ext uri="{FF2B5EF4-FFF2-40B4-BE49-F238E27FC236}">
                <a16:creationId xmlns:a16="http://schemas.microsoft.com/office/drawing/2014/main" id="{E52CD905-BCB9-6159-3F32-6D3231925C65}"/>
              </a:ext>
            </a:extLst>
          </p:cNvPr>
          <p:cNvSpPr/>
          <p:nvPr/>
        </p:nvSpPr>
        <p:spPr>
          <a:xfrm>
            <a:off x="3873909" y="1213610"/>
            <a:ext cx="4188543" cy="4135138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67840C11-06E2-068C-415E-BAC899648916}"/>
              </a:ext>
            </a:extLst>
          </p:cNvPr>
          <p:cNvSpPr/>
          <p:nvPr/>
        </p:nvSpPr>
        <p:spPr>
          <a:xfrm>
            <a:off x="4473677" y="1920742"/>
            <a:ext cx="3018504" cy="290689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lussdiagramm: Verbinder 4">
            <a:extLst>
              <a:ext uri="{FF2B5EF4-FFF2-40B4-BE49-F238E27FC236}">
                <a16:creationId xmlns:a16="http://schemas.microsoft.com/office/drawing/2014/main" id="{E06E60B4-CD58-16B5-35E4-98F96971BF6B}"/>
              </a:ext>
            </a:extLst>
          </p:cNvPr>
          <p:cNvSpPr/>
          <p:nvPr/>
        </p:nvSpPr>
        <p:spPr>
          <a:xfrm>
            <a:off x="4925961" y="2438400"/>
            <a:ext cx="2064776" cy="1936955"/>
          </a:xfrm>
          <a:prstGeom prst="flowChartConnector">
            <a:avLst/>
          </a:prstGeom>
          <a:solidFill>
            <a:srgbClr val="FF66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lussdiagramm: Verbinder 2">
            <a:extLst>
              <a:ext uri="{FF2B5EF4-FFF2-40B4-BE49-F238E27FC236}">
                <a16:creationId xmlns:a16="http://schemas.microsoft.com/office/drawing/2014/main" id="{3C511EF0-7861-A311-0AE2-D9E7150FA709}"/>
              </a:ext>
            </a:extLst>
          </p:cNvPr>
          <p:cNvSpPr/>
          <p:nvPr/>
        </p:nvSpPr>
        <p:spPr>
          <a:xfrm>
            <a:off x="5329083" y="2847455"/>
            <a:ext cx="1209365" cy="111494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44F8D6C-66D3-46FD-AEAC-434AE2A8A4B6}"/>
              </a:ext>
            </a:extLst>
          </p:cNvPr>
          <p:cNvSpPr txBox="1"/>
          <p:nvPr/>
        </p:nvSpPr>
        <p:spPr>
          <a:xfrm>
            <a:off x="5257810" y="3178775"/>
            <a:ext cx="1327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chemeClr val="bg1"/>
                </a:solidFill>
              </a:rPr>
              <a:t>Yo SC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8FF615B-1093-6CA3-4894-6E9D180DCE8B}"/>
              </a:ext>
            </a:extLst>
          </p:cNvPr>
          <p:cNvSpPr txBox="1"/>
          <p:nvPr/>
        </p:nvSpPr>
        <p:spPr>
          <a:xfrm>
            <a:off x="5142278" y="2425077"/>
            <a:ext cx="14256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solidFill>
                  <a:schemeClr val="bg1"/>
                </a:solidFill>
              </a:rPr>
              <a:t>Centro</a:t>
            </a:r>
            <a:endParaRPr lang="de-DE" sz="2400" dirty="0">
              <a:solidFill>
                <a:schemeClr val="bg1"/>
              </a:solidFill>
            </a:endParaRPr>
          </a:p>
          <a:p>
            <a:endParaRPr lang="de-DE" sz="2400" dirty="0">
              <a:solidFill>
                <a:schemeClr val="bg1"/>
              </a:solidFill>
            </a:endParaRPr>
          </a:p>
          <a:p>
            <a:endParaRPr lang="de-DE" sz="2400" dirty="0">
              <a:solidFill>
                <a:schemeClr val="bg1"/>
              </a:solidFill>
            </a:endParaRPr>
          </a:p>
          <a:p>
            <a:endParaRPr lang="de-DE" sz="2400" dirty="0">
              <a:solidFill>
                <a:schemeClr val="bg1"/>
              </a:solidFill>
            </a:endParaRPr>
          </a:p>
          <a:p>
            <a:pPr algn="ctr"/>
            <a:r>
              <a:rPr lang="de-DE" sz="2400" dirty="0" err="1">
                <a:solidFill>
                  <a:schemeClr val="bg1"/>
                </a:solidFill>
              </a:rPr>
              <a:t>local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F59B18B-69B1-50BB-9694-8E5D3DA21953}"/>
              </a:ext>
            </a:extLst>
          </p:cNvPr>
          <p:cNvSpPr txBox="1"/>
          <p:nvPr/>
        </p:nvSpPr>
        <p:spPr>
          <a:xfrm>
            <a:off x="5066069" y="2006907"/>
            <a:ext cx="1764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solidFill>
                  <a:srgbClr val="7030A0"/>
                </a:solidFill>
              </a:rPr>
              <a:t>Provincia</a:t>
            </a:r>
            <a:endParaRPr lang="de-DE" sz="2400" dirty="0">
              <a:solidFill>
                <a:srgbClr val="7030A0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2F11FA7-4BE2-23E5-4EDB-F965908B0D92}"/>
              </a:ext>
            </a:extLst>
          </p:cNvPr>
          <p:cNvSpPr txBox="1"/>
          <p:nvPr/>
        </p:nvSpPr>
        <p:spPr>
          <a:xfrm>
            <a:off x="5016908" y="1304356"/>
            <a:ext cx="1973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solidFill>
                  <a:schemeClr val="bg1"/>
                </a:solidFill>
              </a:rPr>
              <a:t>Región </a:t>
            </a:r>
            <a:r>
              <a:rPr lang="de-DE" sz="2400" dirty="0">
                <a:solidFill>
                  <a:schemeClr val="bg1"/>
                </a:solidFill>
              </a:rPr>
              <a:t>RECO</a:t>
            </a:r>
          </a:p>
          <a:p>
            <a:pPr algn="ctr"/>
            <a:r>
              <a:rPr lang="de-DE" sz="1200" dirty="0">
                <a:solidFill>
                  <a:schemeClr val="bg1"/>
                </a:solidFill>
              </a:rPr>
              <a:t>Europa </a:t>
            </a:r>
            <a:r>
              <a:rPr lang="de-DE" sz="1200" dirty="0" err="1">
                <a:solidFill>
                  <a:schemeClr val="bg1"/>
                </a:solidFill>
              </a:rPr>
              <a:t>Central y Occidental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5D5F9F6-F4C6-79A8-C602-74256E25711A}"/>
              </a:ext>
            </a:extLst>
          </p:cNvPr>
          <p:cNvSpPr txBox="1"/>
          <p:nvPr/>
        </p:nvSpPr>
        <p:spPr>
          <a:xfrm>
            <a:off x="4821492" y="751384"/>
            <a:ext cx="262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En todo el mundo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A747008-3984-7975-F49A-A88A5BAD7A30}"/>
              </a:ext>
            </a:extLst>
          </p:cNvPr>
          <p:cNvSpPr txBox="1"/>
          <p:nvPr/>
        </p:nvSpPr>
        <p:spPr>
          <a:xfrm>
            <a:off x="4821492" y="130898"/>
            <a:ext cx="254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>
                <a:solidFill>
                  <a:schemeClr val="bg1"/>
                </a:solidFill>
              </a:rPr>
              <a:t>Familia Salesiana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15" name="Pfeil: nach rechts gekrümmt 14">
            <a:extLst>
              <a:ext uri="{FF2B5EF4-FFF2-40B4-BE49-F238E27FC236}">
                <a16:creationId xmlns:a16="http://schemas.microsoft.com/office/drawing/2014/main" id="{C4257E8A-F37A-B352-2345-0B92CF34C092}"/>
              </a:ext>
            </a:extLst>
          </p:cNvPr>
          <p:cNvSpPr/>
          <p:nvPr/>
        </p:nvSpPr>
        <p:spPr>
          <a:xfrm flipV="1">
            <a:off x="4707191" y="2567073"/>
            <a:ext cx="656302" cy="1006708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6" name="Pfeil: nach rechts gekrümmt 15">
            <a:extLst>
              <a:ext uri="{FF2B5EF4-FFF2-40B4-BE49-F238E27FC236}">
                <a16:creationId xmlns:a16="http://schemas.microsoft.com/office/drawing/2014/main" id="{C5AFD5DD-7CCF-9E88-1373-6F4141D1CCC7}"/>
              </a:ext>
            </a:extLst>
          </p:cNvPr>
          <p:cNvSpPr/>
          <p:nvPr/>
        </p:nvSpPr>
        <p:spPr>
          <a:xfrm flipV="1">
            <a:off x="4375343" y="2116262"/>
            <a:ext cx="796417" cy="1406999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7" name="Pfeil: nach rechts gekrümmt 16">
            <a:extLst>
              <a:ext uri="{FF2B5EF4-FFF2-40B4-BE49-F238E27FC236}">
                <a16:creationId xmlns:a16="http://schemas.microsoft.com/office/drawing/2014/main" id="{0ABBAD1B-45CB-69FB-78D3-168331BB5E6F}"/>
              </a:ext>
            </a:extLst>
          </p:cNvPr>
          <p:cNvSpPr/>
          <p:nvPr/>
        </p:nvSpPr>
        <p:spPr>
          <a:xfrm flipV="1">
            <a:off x="4066866" y="1478290"/>
            <a:ext cx="962332" cy="2033804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" name="Pfeil: nach rechts gekrümmt 17">
            <a:extLst>
              <a:ext uri="{FF2B5EF4-FFF2-40B4-BE49-F238E27FC236}">
                <a16:creationId xmlns:a16="http://schemas.microsoft.com/office/drawing/2014/main" id="{45BD8611-0C02-8839-2144-8F3C982CDAE7}"/>
              </a:ext>
            </a:extLst>
          </p:cNvPr>
          <p:cNvSpPr/>
          <p:nvPr/>
        </p:nvSpPr>
        <p:spPr>
          <a:xfrm flipV="1">
            <a:off x="3971000" y="831085"/>
            <a:ext cx="1009037" cy="2662004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Pfeil: nach rechts gekrümmt 18">
            <a:extLst>
              <a:ext uri="{FF2B5EF4-FFF2-40B4-BE49-F238E27FC236}">
                <a16:creationId xmlns:a16="http://schemas.microsoft.com/office/drawing/2014/main" id="{60A201D7-ED5C-AF41-6CCC-45BCE901411D}"/>
              </a:ext>
            </a:extLst>
          </p:cNvPr>
          <p:cNvSpPr/>
          <p:nvPr/>
        </p:nvSpPr>
        <p:spPr>
          <a:xfrm flipV="1">
            <a:off x="3813677" y="224431"/>
            <a:ext cx="945135" cy="3150494"/>
          </a:xfrm>
          <a:prstGeom prst="curvedRightArrow">
            <a:avLst>
              <a:gd name="adj1" fmla="val 25000"/>
              <a:gd name="adj2" fmla="val 60634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065EE8A-4E73-1811-9748-16363C0FF17A}"/>
              </a:ext>
            </a:extLst>
          </p:cNvPr>
          <p:cNvSpPr txBox="1"/>
          <p:nvPr/>
        </p:nvSpPr>
        <p:spPr>
          <a:xfrm>
            <a:off x="1297856" y="2897975"/>
            <a:ext cx="2572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latin typeface="Lucida Sans" panose="020B0602030504020204" pitchFamily="34" charset="0"/>
              </a:rPr>
              <a:t>Socios</a:t>
            </a:r>
            <a:endParaRPr lang="de-DE" sz="2400" b="1" dirty="0">
              <a:latin typeface="Lucida Sans" panose="020B0602030504020204" pitchFamily="34" charset="0"/>
            </a:endParaRPr>
          </a:p>
        </p:txBody>
      </p:sp>
      <p:sp>
        <p:nvSpPr>
          <p:cNvPr id="21" name="Pfeil: nach rechts gekrümmt 20">
            <a:extLst>
              <a:ext uri="{FF2B5EF4-FFF2-40B4-BE49-F238E27FC236}">
                <a16:creationId xmlns:a16="http://schemas.microsoft.com/office/drawing/2014/main" id="{BF509999-520F-85FF-4B2A-50136F442D5B}"/>
              </a:ext>
            </a:extLst>
          </p:cNvPr>
          <p:cNvSpPr/>
          <p:nvPr/>
        </p:nvSpPr>
        <p:spPr>
          <a:xfrm flipH="1">
            <a:off x="6322139" y="2567072"/>
            <a:ext cx="796418" cy="1028975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Pfeil: nach rechts gekrümmt 21">
            <a:extLst>
              <a:ext uri="{FF2B5EF4-FFF2-40B4-BE49-F238E27FC236}">
                <a16:creationId xmlns:a16="http://schemas.microsoft.com/office/drawing/2014/main" id="{0B140EE9-53A0-EC3B-2BE7-C1C1059DA7EB}"/>
              </a:ext>
            </a:extLst>
          </p:cNvPr>
          <p:cNvSpPr/>
          <p:nvPr/>
        </p:nvSpPr>
        <p:spPr>
          <a:xfrm flipH="1">
            <a:off x="6661356" y="2114788"/>
            <a:ext cx="796418" cy="1378302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3" name="Pfeil: nach rechts gekrümmt 22">
            <a:extLst>
              <a:ext uri="{FF2B5EF4-FFF2-40B4-BE49-F238E27FC236}">
                <a16:creationId xmlns:a16="http://schemas.microsoft.com/office/drawing/2014/main" id="{9D3FFBD5-CFE0-7C3B-C468-063CFD728CE8}"/>
              </a:ext>
            </a:extLst>
          </p:cNvPr>
          <p:cNvSpPr/>
          <p:nvPr/>
        </p:nvSpPr>
        <p:spPr>
          <a:xfrm flipH="1">
            <a:off x="6941578" y="1509252"/>
            <a:ext cx="796418" cy="1831650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Pfeil: nach rechts gekrümmt 23">
            <a:extLst>
              <a:ext uri="{FF2B5EF4-FFF2-40B4-BE49-F238E27FC236}">
                <a16:creationId xmlns:a16="http://schemas.microsoft.com/office/drawing/2014/main" id="{B8811048-781D-F013-A96D-055AB14196ED}"/>
              </a:ext>
            </a:extLst>
          </p:cNvPr>
          <p:cNvSpPr/>
          <p:nvPr/>
        </p:nvSpPr>
        <p:spPr>
          <a:xfrm flipH="1">
            <a:off x="7270952" y="1011788"/>
            <a:ext cx="796418" cy="2176926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Pfeil: nach rechts gekrümmt 24">
            <a:extLst>
              <a:ext uri="{FF2B5EF4-FFF2-40B4-BE49-F238E27FC236}">
                <a16:creationId xmlns:a16="http://schemas.microsoft.com/office/drawing/2014/main" id="{EEBB8895-9E79-9126-F78B-B03EEF2B500D}"/>
              </a:ext>
            </a:extLst>
          </p:cNvPr>
          <p:cNvSpPr/>
          <p:nvPr/>
        </p:nvSpPr>
        <p:spPr>
          <a:xfrm flipH="1">
            <a:off x="7531513" y="319548"/>
            <a:ext cx="796418" cy="2676260"/>
          </a:xfrm>
          <a:prstGeom prst="curvedRightArrow">
            <a:avLst>
              <a:gd name="adj1" fmla="val 34134"/>
              <a:gd name="adj2" fmla="val 50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D80C4EE-0142-9A74-D866-AD75B0B637A5}"/>
              </a:ext>
            </a:extLst>
          </p:cNvPr>
          <p:cNvSpPr txBox="1"/>
          <p:nvPr/>
        </p:nvSpPr>
        <p:spPr>
          <a:xfrm>
            <a:off x="8120219" y="2943262"/>
            <a:ext cx="1896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Lucida Sans" panose="020B0602030504020204" pitchFamily="34" charset="0"/>
              </a:rPr>
              <a:t>Soporte</a:t>
            </a:r>
            <a:endParaRPr lang="de-DE" sz="2400" b="1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85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73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Klein</dc:creator>
  <cp:keywords>, docId:D1DE638B85B6A7A74F749B1EBAC0D366</cp:keywords>
  <cp:lastModifiedBy>Usuário do Windows</cp:lastModifiedBy>
  <cp:revision>20</cp:revision>
  <cp:lastPrinted>2025-03-05T15:08:17Z</cp:lastPrinted>
  <dcterms:created xsi:type="dcterms:W3CDTF">2025-02-17T15:41:46Z</dcterms:created>
  <dcterms:modified xsi:type="dcterms:W3CDTF">2025-05-16T18:37:16Z</dcterms:modified>
</cp:coreProperties>
</file>